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4"/>
    <p:sldMasterId id="2147483771" r:id="rId5"/>
    <p:sldMasterId id="2147483863" r:id="rId6"/>
    <p:sldMasterId id="2147483817" r:id="rId7"/>
    <p:sldMasterId id="2147483927" r:id="rId8"/>
  </p:sldMasterIdLst>
  <p:notesMasterIdLst>
    <p:notesMasterId r:id="rId19"/>
  </p:notesMasterIdLst>
  <p:handoutMasterIdLst>
    <p:handoutMasterId r:id="rId20"/>
  </p:handoutMasterIdLst>
  <p:sldIdLst>
    <p:sldId id="337" r:id="rId9"/>
    <p:sldId id="334" r:id="rId10"/>
    <p:sldId id="345" r:id="rId11"/>
    <p:sldId id="338" r:id="rId12"/>
    <p:sldId id="340" r:id="rId13"/>
    <p:sldId id="341" r:id="rId14"/>
    <p:sldId id="342" r:id="rId15"/>
    <p:sldId id="343" r:id="rId16"/>
    <p:sldId id="344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92C21D-9C31-DAEC-E611-E76D7525B8BA}" name="Hannah.King" initials="H" userId="S::hlk63@open.ac.uk::a66496f2-2df4-4361-8801-89f9e25bfcc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645"/>
    <a:srgbClr val="FFD7FD"/>
    <a:srgbClr val="FF8A76"/>
    <a:srgbClr val="FFB4FF"/>
    <a:srgbClr val="D6FFF2"/>
    <a:srgbClr val="CAD2FF"/>
    <a:srgbClr val="FEE3E9"/>
    <a:srgbClr val="4F9AE9"/>
    <a:srgbClr val="8AFFD7"/>
    <a:srgbClr val="BA8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5A773-642B-DC47-AEC6-67EB9FFDCE53}" v="20" dt="2022-11-18T15:40:00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76463"/>
  </p:normalViewPr>
  <p:slideViewPr>
    <p:cSldViewPr snapToGrid="0">
      <p:cViewPr varScale="1">
        <p:scale>
          <a:sx n="76" d="100"/>
          <a:sy n="76" d="100"/>
        </p:scale>
        <p:origin x="200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nah.King" userId="a66496f2-2df4-4361-8801-89f9e25bfccb" providerId="ADAL" clId="{929EEE2E-D4A2-4148-A408-85C8537E46EC}"/>
    <pc:docChg chg="modSld">
      <pc:chgData name="Hannah.King" userId="a66496f2-2df4-4361-8801-89f9e25bfccb" providerId="ADAL" clId="{929EEE2E-D4A2-4148-A408-85C8537E46EC}" dt="2022-11-14T16:24:43.934" v="15" actId="1076"/>
      <pc:docMkLst>
        <pc:docMk/>
      </pc:docMkLst>
      <pc:sldChg chg="modSp mod">
        <pc:chgData name="Hannah.King" userId="a66496f2-2df4-4361-8801-89f9e25bfccb" providerId="ADAL" clId="{929EEE2E-D4A2-4148-A408-85C8537E46EC}" dt="2022-11-14T16:15:12.416" v="12" actId="1036"/>
        <pc:sldMkLst>
          <pc:docMk/>
          <pc:sldMk cId="1480842425" sldId="299"/>
        </pc:sldMkLst>
        <pc:spChg chg="ord">
          <ac:chgData name="Hannah.King" userId="a66496f2-2df4-4361-8801-89f9e25bfccb" providerId="ADAL" clId="{929EEE2E-D4A2-4148-A408-85C8537E46EC}" dt="2022-11-14T16:13:58.925" v="10" actId="13244"/>
          <ac:spMkLst>
            <pc:docMk/>
            <pc:sldMk cId="1480842425" sldId="299"/>
            <ac:spMk id="3" creationId="{EB7A2E7C-71B8-32FE-F741-558B60AB7DCC}"/>
          </ac:spMkLst>
        </pc:spChg>
        <pc:spChg chg="mod">
          <ac:chgData name="Hannah.King" userId="a66496f2-2df4-4361-8801-89f9e25bfccb" providerId="ADAL" clId="{929EEE2E-D4A2-4148-A408-85C8537E46EC}" dt="2022-11-14T16:15:12.416" v="12" actId="1036"/>
          <ac:spMkLst>
            <pc:docMk/>
            <pc:sldMk cId="1480842425" sldId="299"/>
            <ac:spMk id="15" creationId="{AD96C957-D578-BAF5-D0B1-DCC3D85E03A6}"/>
          </ac:spMkLst>
        </pc:spChg>
      </pc:sldChg>
      <pc:sldChg chg="modSp mod">
        <pc:chgData name="Hannah.King" userId="a66496f2-2df4-4361-8801-89f9e25bfccb" providerId="ADAL" clId="{929EEE2E-D4A2-4148-A408-85C8537E46EC}" dt="2022-11-14T16:24:43.934" v="15" actId="1076"/>
        <pc:sldMkLst>
          <pc:docMk/>
          <pc:sldMk cId="1591990182" sldId="302"/>
        </pc:sldMkLst>
        <pc:grpChg chg="mod">
          <ac:chgData name="Hannah.King" userId="a66496f2-2df4-4361-8801-89f9e25bfccb" providerId="ADAL" clId="{929EEE2E-D4A2-4148-A408-85C8537E46EC}" dt="2022-11-14T16:24:28.470" v="14" actId="962"/>
          <ac:grpSpMkLst>
            <pc:docMk/>
            <pc:sldMk cId="1591990182" sldId="302"/>
            <ac:grpSpMk id="15" creationId="{7C8C8F8B-BF20-FF11-534A-0E1EF3A47124}"/>
          </ac:grpSpMkLst>
        </pc:grpChg>
        <pc:grpChg chg="mod">
          <ac:chgData name="Hannah.King" userId="a66496f2-2df4-4361-8801-89f9e25bfccb" providerId="ADAL" clId="{929EEE2E-D4A2-4148-A408-85C8537E46EC}" dt="2022-11-14T16:24:43.934" v="15" actId="1076"/>
          <ac:grpSpMkLst>
            <pc:docMk/>
            <pc:sldMk cId="1591990182" sldId="302"/>
            <ac:grpSpMk id="19" creationId="{0474950A-761E-B4F4-5672-F282B97F1843}"/>
          </ac:grpSpMkLst>
        </pc:grpChg>
      </pc:sldChg>
      <pc:sldChg chg="modSp mod addCm delCm modCm">
        <pc:chgData name="Hannah.King" userId="a66496f2-2df4-4361-8801-89f9e25bfccb" providerId="ADAL" clId="{929EEE2E-D4A2-4148-A408-85C8537E46EC}" dt="2022-11-14T15:39:43.693" v="6" actId="6549"/>
        <pc:sldMkLst>
          <pc:docMk/>
          <pc:sldMk cId="2645815655" sldId="321"/>
        </pc:sldMkLst>
        <pc:spChg chg="mod">
          <ac:chgData name="Hannah.King" userId="a66496f2-2df4-4361-8801-89f9e25bfccb" providerId="ADAL" clId="{929EEE2E-D4A2-4148-A408-85C8537E46EC}" dt="2022-11-14T15:39:43.693" v="6" actId="6549"/>
          <ac:spMkLst>
            <pc:docMk/>
            <pc:sldMk cId="2645815655" sldId="321"/>
            <ac:spMk id="10" creationId="{3A367188-8F0D-4D76-B71B-9E4B231081DC}"/>
          </ac:spMkLst>
        </pc:spChg>
      </pc:sldChg>
      <pc:sldChg chg="modSp mod">
        <pc:chgData name="Hannah.King" userId="a66496f2-2df4-4361-8801-89f9e25bfccb" providerId="ADAL" clId="{929EEE2E-D4A2-4148-A408-85C8537E46EC}" dt="2022-11-14T15:55:08.142" v="8" actId="20577"/>
        <pc:sldMkLst>
          <pc:docMk/>
          <pc:sldMk cId="3798247743" sldId="322"/>
        </pc:sldMkLst>
        <pc:spChg chg="mod">
          <ac:chgData name="Hannah.King" userId="a66496f2-2df4-4361-8801-89f9e25bfccb" providerId="ADAL" clId="{929EEE2E-D4A2-4148-A408-85C8537E46EC}" dt="2022-11-14T15:55:08.142" v="8" actId="20577"/>
          <ac:spMkLst>
            <pc:docMk/>
            <pc:sldMk cId="3798247743" sldId="322"/>
            <ac:spMk id="7" creationId="{035CD688-3C0D-F337-294B-4B1659968A62}"/>
          </ac:spMkLst>
        </pc:spChg>
      </pc:sldChg>
    </pc:docChg>
  </pc:docChgLst>
  <pc:docChgLst>
    <pc:chgData name="Sian.Magill" userId="50708b02-1f66-4898-87d4-0237fac14dab" providerId="ADAL" clId="{BCBDA168-4BDF-4846-BFC0-B474024C0397}"/>
    <pc:docChg chg="modSld">
      <pc:chgData name="Sian.Magill" userId="50708b02-1f66-4898-87d4-0237fac14dab" providerId="ADAL" clId="{BCBDA168-4BDF-4846-BFC0-B474024C0397}" dt="2022-11-16T14:34:43.184" v="1" actId="27918"/>
      <pc:docMkLst>
        <pc:docMk/>
      </pc:docMkLst>
      <pc:sldChg chg="mod">
        <pc:chgData name="Sian.Magill" userId="50708b02-1f66-4898-87d4-0237fac14dab" providerId="ADAL" clId="{BCBDA168-4BDF-4846-BFC0-B474024C0397}" dt="2022-11-16T14:34:43.184" v="1" actId="27918"/>
        <pc:sldMkLst>
          <pc:docMk/>
          <pc:sldMk cId="661972549" sldId="280"/>
        </pc:sldMkLst>
      </pc:sldChg>
    </pc:docChg>
  </pc:docChgLst>
  <pc:docChgLst>
    <pc:chgData name="Sian.Magill" userId="S::sm45237@open.ac.uk::50708b02-1f66-4898-87d4-0237fac14dab" providerId="AD" clId="Web-{826263F8-9CCC-4EAC-AACD-ECC022DF0C81}"/>
    <pc:docChg chg="modSld">
      <pc:chgData name="Sian.Magill" userId="S::sm45237@open.ac.uk::50708b02-1f66-4898-87d4-0237fac14dab" providerId="AD" clId="Web-{826263F8-9CCC-4EAC-AACD-ECC022DF0C81}" dt="2022-11-16T14:32:22.470" v="3" actId="14100"/>
      <pc:docMkLst>
        <pc:docMk/>
      </pc:docMkLst>
      <pc:sldChg chg="modSp">
        <pc:chgData name="Sian.Magill" userId="S::sm45237@open.ac.uk::50708b02-1f66-4898-87d4-0237fac14dab" providerId="AD" clId="Web-{826263F8-9CCC-4EAC-AACD-ECC022DF0C81}" dt="2022-11-16T14:32:22.470" v="3" actId="14100"/>
        <pc:sldMkLst>
          <pc:docMk/>
          <pc:sldMk cId="135762286" sldId="286"/>
        </pc:sldMkLst>
        <pc:graphicFrameChg chg="mod">
          <ac:chgData name="Sian.Magill" userId="S::sm45237@open.ac.uk::50708b02-1f66-4898-87d4-0237fac14dab" providerId="AD" clId="Web-{826263F8-9CCC-4EAC-AACD-ECC022DF0C81}" dt="2022-11-16T14:32:22.470" v="3" actId="14100"/>
          <ac:graphicFrameMkLst>
            <pc:docMk/>
            <pc:sldMk cId="135762286" sldId="286"/>
            <ac:graphicFrameMk id="3" creationId="{A6DB7847-A3FA-F483-393E-140FAE11243F}"/>
          </ac:graphicFrameMkLst>
        </pc:graphicFrameChg>
      </pc:sldChg>
    </pc:docChg>
  </pc:docChgLst>
  <pc:docChgLst>
    <pc:chgData name="Steven.Price" userId="53a48c66-dde9-4f92-a1eb-3736a85e5c57" providerId="ADAL" clId="{67FE16AC-AC16-DE42-AE44-6E98029AB0E0}"/>
    <pc:docChg chg="modSld">
      <pc:chgData name="Steven.Price" userId="53a48c66-dde9-4f92-a1eb-3736a85e5c57" providerId="ADAL" clId="{67FE16AC-AC16-DE42-AE44-6E98029AB0E0}" dt="2022-11-14T15:20:12.377" v="4" actId="33935"/>
      <pc:docMkLst>
        <pc:docMk/>
      </pc:docMkLst>
      <pc:sldChg chg="modSp">
        <pc:chgData name="Steven.Price" userId="53a48c66-dde9-4f92-a1eb-3736a85e5c57" providerId="ADAL" clId="{67FE16AC-AC16-DE42-AE44-6E98029AB0E0}" dt="2022-11-14T15:20:12.377" v="4" actId="33935"/>
        <pc:sldMkLst>
          <pc:docMk/>
          <pc:sldMk cId="3771289561" sldId="256"/>
        </pc:sldMkLst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2" creationId="{7522AC98-8F4A-A002-FEDA-2D0C617B145D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3" creationId="{A5A133B0-2A07-449A-51A6-75454F5BDCAF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4" creationId="{BCD67DD9-3DAA-313B-8305-6C266ED950EB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5" creationId="{E81A18EA-A9B5-381F-97C4-750E9537808C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6" creationId="{91E9862C-F9C6-300D-C161-CC5F2057C191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7" creationId="{ACCCC83C-A3BB-829E-51E0-D71CBA10B1EE}"/>
          </ac:spMkLst>
        </pc:spChg>
        <pc:spChg chg="mod">
          <ac:chgData name="Steven.Price" userId="53a48c66-dde9-4f92-a1eb-3736a85e5c57" providerId="ADAL" clId="{67FE16AC-AC16-DE42-AE44-6E98029AB0E0}" dt="2022-11-14T15:20:12.377" v="4" actId="33935"/>
          <ac:spMkLst>
            <pc:docMk/>
            <pc:sldMk cId="3771289561" sldId="256"/>
            <ac:spMk id="18" creationId="{7C582E8A-5AC5-EBB0-D16B-4437F42A33D5}"/>
          </ac:spMkLst>
        </pc:spChg>
        <pc:grpChg chg="mod">
          <ac:chgData name="Steven.Price" userId="53a48c66-dde9-4f92-a1eb-3736a85e5c57" providerId="ADAL" clId="{67FE16AC-AC16-DE42-AE44-6E98029AB0E0}" dt="2022-11-14T15:20:12.377" v="4" actId="33935"/>
          <ac:grpSpMkLst>
            <pc:docMk/>
            <pc:sldMk cId="3771289561" sldId="256"/>
            <ac:grpSpMk id="1" creationId="{00000000-0000-0000-0000-000000000000}"/>
          </ac:grpSpMkLst>
        </pc:grpChg>
      </pc:sldChg>
      <pc:sldChg chg="addSp delSp modSp mod">
        <pc:chgData name="Steven.Price" userId="53a48c66-dde9-4f92-a1eb-3736a85e5c57" providerId="ADAL" clId="{67FE16AC-AC16-DE42-AE44-6E98029AB0E0}" dt="2022-11-14T15:05:29.367" v="2"/>
        <pc:sldMkLst>
          <pc:docMk/>
          <pc:sldMk cId="1480842425" sldId="299"/>
        </pc:sldMkLst>
        <pc:spChg chg="add del mod">
          <ac:chgData name="Steven.Price" userId="53a48c66-dde9-4f92-a1eb-3736a85e5c57" providerId="ADAL" clId="{67FE16AC-AC16-DE42-AE44-6E98029AB0E0}" dt="2022-11-14T15:05:29.367" v="2"/>
          <ac:spMkLst>
            <pc:docMk/>
            <pc:sldMk cId="1480842425" sldId="299"/>
            <ac:spMk id="2" creationId="{74344B49-337F-F484-B5D4-CC551E7A906D}"/>
          </ac:spMkLst>
        </pc:spChg>
      </pc:sldChg>
    </pc:docChg>
  </pc:docChgLst>
  <pc:docChgLst>
    <pc:chgData name="Steven.Price" userId="53a48c66-dde9-4f92-a1eb-3736a85e5c57" providerId="ADAL" clId="{77F5A773-642B-DC47-AEC6-67EB9FFDCE53}"/>
    <pc:docChg chg="modSld">
      <pc:chgData name="Steven.Price" userId="53a48c66-dde9-4f92-a1eb-3736a85e5c57" providerId="ADAL" clId="{77F5A773-642B-DC47-AEC6-67EB9FFDCE53}" dt="2022-11-18T15:40:00.430" v="17" actId="962"/>
      <pc:docMkLst>
        <pc:docMk/>
      </pc:docMkLst>
      <pc:sldChg chg="modSp mod">
        <pc:chgData name="Steven.Price" userId="53a48c66-dde9-4f92-a1eb-3736a85e5c57" providerId="ADAL" clId="{77F5A773-642B-DC47-AEC6-67EB9FFDCE53}" dt="2022-11-18T15:39:33.485" v="5" actId="962"/>
        <pc:sldMkLst>
          <pc:docMk/>
          <pc:sldMk cId="1480842425" sldId="299"/>
        </pc:sldMkLst>
        <pc:spChg chg="mod">
          <ac:chgData name="Steven.Price" userId="53a48c66-dde9-4f92-a1eb-3736a85e5c57" providerId="ADAL" clId="{77F5A773-642B-DC47-AEC6-67EB9FFDCE53}" dt="2022-11-18T15:39:23.603" v="0" actId="962"/>
          <ac:spMkLst>
            <pc:docMk/>
            <pc:sldMk cId="1480842425" sldId="299"/>
            <ac:spMk id="28" creationId="{E85CFEEF-F67B-6328-86AD-DCDAB92D14B8}"/>
          </ac:spMkLst>
        </pc:spChg>
        <pc:spChg chg="mod">
          <ac:chgData name="Steven.Price" userId="53a48c66-dde9-4f92-a1eb-3736a85e5c57" providerId="ADAL" clId="{77F5A773-642B-DC47-AEC6-67EB9FFDCE53}" dt="2022-11-18T15:39:25.553" v="1" actId="962"/>
          <ac:spMkLst>
            <pc:docMk/>
            <pc:sldMk cId="1480842425" sldId="299"/>
            <ac:spMk id="29" creationId="{74355621-710D-2787-E74E-B6E0D5608A27}"/>
          </ac:spMkLst>
        </pc:spChg>
        <pc:spChg chg="mod">
          <ac:chgData name="Steven.Price" userId="53a48c66-dde9-4f92-a1eb-3736a85e5c57" providerId="ADAL" clId="{77F5A773-642B-DC47-AEC6-67EB9FFDCE53}" dt="2022-11-18T15:39:27.570" v="2" actId="962"/>
          <ac:spMkLst>
            <pc:docMk/>
            <pc:sldMk cId="1480842425" sldId="299"/>
            <ac:spMk id="30" creationId="{B0FBFC2E-FCB5-2951-C092-9BB1894FFDA5}"/>
          </ac:spMkLst>
        </pc:spChg>
        <pc:spChg chg="mod">
          <ac:chgData name="Steven.Price" userId="53a48c66-dde9-4f92-a1eb-3736a85e5c57" providerId="ADAL" clId="{77F5A773-642B-DC47-AEC6-67EB9FFDCE53}" dt="2022-11-18T15:39:30.402" v="3" actId="962"/>
          <ac:spMkLst>
            <pc:docMk/>
            <pc:sldMk cId="1480842425" sldId="299"/>
            <ac:spMk id="31" creationId="{D7826009-956D-83F7-5569-60CB1D522FAF}"/>
          </ac:spMkLst>
        </pc:spChg>
        <pc:spChg chg="mod">
          <ac:chgData name="Steven.Price" userId="53a48c66-dde9-4f92-a1eb-3736a85e5c57" providerId="ADAL" clId="{77F5A773-642B-DC47-AEC6-67EB9FFDCE53}" dt="2022-11-18T15:39:31.785" v="4" actId="962"/>
          <ac:spMkLst>
            <pc:docMk/>
            <pc:sldMk cId="1480842425" sldId="299"/>
            <ac:spMk id="32" creationId="{81124319-01A0-3A20-836D-F0BEACC35056}"/>
          </ac:spMkLst>
        </pc:spChg>
        <pc:spChg chg="mod">
          <ac:chgData name="Steven.Price" userId="53a48c66-dde9-4f92-a1eb-3736a85e5c57" providerId="ADAL" clId="{77F5A773-642B-DC47-AEC6-67EB9FFDCE53}" dt="2022-11-18T15:39:33.485" v="5" actId="962"/>
          <ac:spMkLst>
            <pc:docMk/>
            <pc:sldMk cId="1480842425" sldId="299"/>
            <ac:spMk id="33" creationId="{8F31ED27-300F-C896-B30B-D55913A56607}"/>
          </ac:spMkLst>
        </pc:spChg>
      </pc:sldChg>
      <pc:sldChg chg="modSp mod">
        <pc:chgData name="Steven.Price" userId="53a48c66-dde9-4f92-a1eb-3736a85e5c57" providerId="ADAL" clId="{77F5A773-642B-DC47-AEC6-67EB9FFDCE53}" dt="2022-11-18T15:40:00.430" v="17" actId="962"/>
        <pc:sldMkLst>
          <pc:docMk/>
          <pc:sldMk cId="3798247743" sldId="322"/>
        </pc:sldMkLst>
        <pc:picChg chg="mod">
          <ac:chgData name="Steven.Price" userId="53a48c66-dde9-4f92-a1eb-3736a85e5c57" providerId="ADAL" clId="{77F5A773-642B-DC47-AEC6-67EB9FFDCE53}" dt="2022-11-18T15:39:39.117" v="6" actId="962"/>
          <ac:picMkLst>
            <pc:docMk/>
            <pc:sldMk cId="3798247743" sldId="322"/>
            <ac:picMk id="29" creationId="{58CE8F7B-15F5-BFD3-3A94-26708C9EF580}"/>
          </ac:picMkLst>
        </pc:picChg>
        <pc:picChg chg="mod">
          <ac:chgData name="Steven.Price" userId="53a48c66-dde9-4f92-a1eb-3736a85e5c57" providerId="ADAL" clId="{77F5A773-642B-DC47-AEC6-67EB9FFDCE53}" dt="2022-11-18T15:39:41.017" v="7" actId="962"/>
          <ac:picMkLst>
            <pc:docMk/>
            <pc:sldMk cId="3798247743" sldId="322"/>
            <ac:picMk id="30" creationId="{652A7922-B53F-8705-1541-8E1265860B23}"/>
          </ac:picMkLst>
        </pc:picChg>
        <pc:picChg chg="mod">
          <ac:chgData name="Steven.Price" userId="53a48c66-dde9-4f92-a1eb-3736a85e5c57" providerId="ADAL" clId="{77F5A773-642B-DC47-AEC6-67EB9FFDCE53}" dt="2022-11-18T15:39:46.549" v="10" actId="962"/>
          <ac:picMkLst>
            <pc:docMk/>
            <pc:sldMk cId="3798247743" sldId="322"/>
            <ac:picMk id="31" creationId="{F14DC7DB-2BA1-082A-8908-1D8EFEEC378D}"/>
          </ac:picMkLst>
        </pc:picChg>
        <pc:picChg chg="mod">
          <ac:chgData name="Steven.Price" userId="53a48c66-dde9-4f92-a1eb-3736a85e5c57" providerId="ADAL" clId="{77F5A773-642B-DC47-AEC6-67EB9FFDCE53}" dt="2022-11-18T15:39:48.149" v="11" actId="962"/>
          <ac:picMkLst>
            <pc:docMk/>
            <pc:sldMk cId="3798247743" sldId="322"/>
            <ac:picMk id="32" creationId="{28B31354-3AB9-43CB-5812-EF48CD76DED5}"/>
          </ac:picMkLst>
        </pc:picChg>
        <pc:picChg chg="mod">
          <ac:chgData name="Steven.Price" userId="53a48c66-dde9-4f92-a1eb-3736a85e5c57" providerId="ADAL" clId="{77F5A773-642B-DC47-AEC6-67EB9FFDCE53}" dt="2022-11-18T15:39:42.967" v="8" actId="962"/>
          <ac:picMkLst>
            <pc:docMk/>
            <pc:sldMk cId="3798247743" sldId="322"/>
            <ac:picMk id="33" creationId="{96406E71-F6FE-B0DC-4B7D-E0DD9218DC80}"/>
          </ac:picMkLst>
        </pc:picChg>
        <pc:picChg chg="mod">
          <ac:chgData name="Steven.Price" userId="53a48c66-dde9-4f92-a1eb-3736a85e5c57" providerId="ADAL" clId="{77F5A773-642B-DC47-AEC6-67EB9FFDCE53}" dt="2022-11-18T15:39:44.866" v="9" actId="962"/>
          <ac:picMkLst>
            <pc:docMk/>
            <pc:sldMk cId="3798247743" sldId="322"/>
            <ac:picMk id="34" creationId="{DF4CE4CE-8A00-CE7E-4652-683344A6CD46}"/>
          </ac:picMkLst>
        </pc:picChg>
        <pc:picChg chg="mod">
          <ac:chgData name="Steven.Price" userId="53a48c66-dde9-4f92-a1eb-3736a85e5c57" providerId="ADAL" clId="{77F5A773-642B-DC47-AEC6-67EB9FFDCE53}" dt="2022-11-18T15:39:56.365" v="15" actId="962"/>
          <ac:picMkLst>
            <pc:docMk/>
            <pc:sldMk cId="3798247743" sldId="322"/>
            <ac:picMk id="35" creationId="{FC476227-4043-C8CE-4742-601B49D03368}"/>
          </ac:picMkLst>
        </pc:picChg>
        <pc:picChg chg="mod">
          <ac:chgData name="Steven.Price" userId="53a48c66-dde9-4f92-a1eb-3736a85e5c57" providerId="ADAL" clId="{77F5A773-642B-DC47-AEC6-67EB9FFDCE53}" dt="2022-11-18T15:39:58.531" v="16" actId="962"/>
          <ac:picMkLst>
            <pc:docMk/>
            <pc:sldMk cId="3798247743" sldId="322"/>
            <ac:picMk id="36" creationId="{F90AD0A6-B537-1B85-B80D-E465D9A67C4C}"/>
          </ac:picMkLst>
        </pc:picChg>
        <pc:picChg chg="mod">
          <ac:chgData name="Steven.Price" userId="53a48c66-dde9-4f92-a1eb-3736a85e5c57" providerId="ADAL" clId="{77F5A773-642B-DC47-AEC6-67EB9FFDCE53}" dt="2022-11-18T15:39:52.048" v="13" actId="962"/>
          <ac:picMkLst>
            <pc:docMk/>
            <pc:sldMk cId="3798247743" sldId="322"/>
            <ac:picMk id="37" creationId="{5F044703-F9A8-01F1-5093-B3CE38B51A56}"/>
          </ac:picMkLst>
        </pc:picChg>
        <pc:picChg chg="mod">
          <ac:chgData name="Steven.Price" userId="53a48c66-dde9-4f92-a1eb-3736a85e5c57" providerId="ADAL" clId="{77F5A773-642B-DC47-AEC6-67EB9FFDCE53}" dt="2022-11-18T15:39:53.815" v="14" actId="962"/>
          <ac:picMkLst>
            <pc:docMk/>
            <pc:sldMk cId="3798247743" sldId="322"/>
            <ac:picMk id="38" creationId="{E4FA1516-2242-0677-CA9E-271A1DA803F5}"/>
          </ac:picMkLst>
        </pc:picChg>
        <pc:picChg chg="mod">
          <ac:chgData name="Steven.Price" userId="53a48c66-dde9-4f92-a1eb-3736a85e5c57" providerId="ADAL" clId="{77F5A773-642B-DC47-AEC6-67EB9FFDCE53}" dt="2022-11-18T15:40:00.430" v="17" actId="962"/>
          <ac:picMkLst>
            <pc:docMk/>
            <pc:sldMk cId="3798247743" sldId="322"/>
            <ac:picMk id="39" creationId="{AD0FC30F-9B0F-3291-065C-A5B8F90337DE}"/>
          </ac:picMkLst>
        </pc:picChg>
        <pc:picChg chg="mod">
          <ac:chgData name="Steven.Price" userId="53a48c66-dde9-4f92-a1eb-3736a85e5c57" providerId="ADAL" clId="{77F5A773-642B-DC47-AEC6-67EB9FFDCE53}" dt="2022-11-18T15:39:50.299" v="12" actId="962"/>
          <ac:picMkLst>
            <pc:docMk/>
            <pc:sldMk cId="3798247743" sldId="322"/>
            <ac:picMk id="40" creationId="{C3945447-B2C4-0BB8-2F2C-CBCA36C819D1}"/>
          </ac:picMkLst>
        </pc:picChg>
      </pc:sldChg>
    </pc:docChg>
  </pc:docChgLst>
  <pc:docChgLst>
    <pc:chgData name="Steven.Price" userId="53a48c66-dde9-4f92-a1eb-3736a85e5c57" providerId="ADAL" clId="{51AB66AE-20A4-6E48-A9EB-7E57755CE9E0}"/>
    <pc:docChg chg="undo custSel addSld delSld modSld">
      <pc:chgData name="Steven.Price" userId="53a48c66-dde9-4f92-a1eb-3736a85e5c57" providerId="ADAL" clId="{51AB66AE-20A4-6E48-A9EB-7E57755CE9E0}" dt="2022-11-16T15:42:50.217" v="3277" actId="255"/>
      <pc:docMkLst>
        <pc:docMk/>
      </pc:docMkLst>
      <pc:sldChg chg="modSp mod">
        <pc:chgData name="Steven.Price" userId="53a48c66-dde9-4f92-a1eb-3736a85e5c57" providerId="ADAL" clId="{51AB66AE-20A4-6E48-A9EB-7E57755CE9E0}" dt="2022-11-15T11:03:19.730" v="2691" actId="20577"/>
        <pc:sldMkLst>
          <pc:docMk/>
          <pc:sldMk cId="3771289561" sldId="256"/>
        </pc:sldMkLst>
        <pc:spChg chg="mod">
          <ac:chgData name="Steven.Price" userId="53a48c66-dde9-4f92-a1eb-3736a85e5c57" providerId="ADAL" clId="{51AB66AE-20A4-6E48-A9EB-7E57755CE9E0}" dt="2022-11-15T11:03:19.730" v="2691" actId="20577"/>
          <ac:spMkLst>
            <pc:docMk/>
            <pc:sldMk cId="3771289561" sldId="256"/>
            <ac:spMk id="2" creationId="{7522AC98-8F4A-A002-FEDA-2D0C617B145D}"/>
          </ac:spMkLst>
        </pc:spChg>
        <pc:spChg chg="ord">
          <ac:chgData name="Steven.Price" userId="53a48c66-dde9-4f92-a1eb-3736a85e5c57" providerId="ADAL" clId="{51AB66AE-20A4-6E48-A9EB-7E57755CE9E0}" dt="2022-11-14T16:36:36.415" v="23" actId="13244"/>
          <ac:spMkLst>
            <pc:docMk/>
            <pc:sldMk cId="3771289561" sldId="256"/>
            <ac:spMk id="14" creationId="{BCD67DD9-3DAA-313B-8305-6C266ED950EB}"/>
          </ac:spMkLst>
        </pc:spChg>
        <pc:spChg chg="ord">
          <ac:chgData name="Steven.Price" userId="53a48c66-dde9-4f92-a1eb-3736a85e5c57" providerId="ADAL" clId="{51AB66AE-20A4-6E48-A9EB-7E57755CE9E0}" dt="2022-11-14T16:36:43.181" v="24" actId="13244"/>
          <ac:spMkLst>
            <pc:docMk/>
            <pc:sldMk cId="3771289561" sldId="256"/>
            <ac:spMk id="15" creationId="{E81A18EA-A9B5-381F-97C4-750E9537808C}"/>
          </ac:spMkLst>
        </pc:spChg>
        <pc:spChg chg="ord">
          <ac:chgData name="Steven.Price" userId="53a48c66-dde9-4f92-a1eb-3736a85e5c57" providerId="ADAL" clId="{51AB66AE-20A4-6E48-A9EB-7E57755CE9E0}" dt="2022-11-14T16:36:45.647" v="25" actId="13244"/>
          <ac:spMkLst>
            <pc:docMk/>
            <pc:sldMk cId="3771289561" sldId="256"/>
            <ac:spMk id="16" creationId="{91E9862C-F9C6-300D-C161-CC5F2057C191}"/>
          </ac:spMkLst>
        </pc:spChg>
        <pc:spChg chg="ord">
          <ac:chgData name="Steven.Price" userId="53a48c66-dde9-4f92-a1eb-3736a85e5c57" providerId="ADAL" clId="{51AB66AE-20A4-6E48-A9EB-7E57755CE9E0}" dt="2022-11-14T16:36:47.363" v="26" actId="13244"/>
          <ac:spMkLst>
            <pc:docMk/>
            <pc:sldMk cId="3771289561" sldId="256"/>
            <ac:spMk id="17" creationId="{ACCCC83C-A3BB-829E-51E0-D71CBA10B1EE}"/>
          </ac:spMkLst>
        </pc:spChg>
        <pc:spChg chg="ord">
          <ac:chgData name="Steven.Price" userId="53a48c66-dde9-4f92-a1eb-3736a85e5c57" providerId="ADAL" clId="{51AB66AE-20A4-6E48-A9EB-7E57755CE9E0}" dt="2022-11-14T16:36:48.746" v="27" actId="13244"/>
          <ac:spMkLst>
            <pc:docMk/>
            <pc:sldMk cId="3771289561" sldId="256"/>
            <ac:spMk id="18" creationId="{7C582E8A-5AC5-EBB0-D16B-4437F42A33D5}"/>
          </ac:spMkLst>
        </pc:spChg>
      </pc:sldChg>
      <pc:sldChg chg="modSp mod">
        <pc:chgData name="Steven.Price" userId="53a48c66-dde9-4f92-a1eb-3736a85e5c57" providerId="ADAL" clId="{51AB66AE-20A4-6E48-A9EB-7E57755CE9E0}" dt="2022-11-15T11:03:25.750" v="2700" actId="20577"/>
        <pc:sldMkLst>
          <pc:docMk/>
          <pc:sldMk cId="2235222743" sldId="257"/>
        </pc:sldMkLst>
        <pc:spChg chg="mod">
          <ac:chgData name="Steven.Price" userId="53a48c66-dde9-4f92-a1eb-3736a85e5c57" providerId="ADAL" clId="{51AB66AE-20A4-6E48-A9EB-7E57755CE9E0}" dt="2022-11-15T11:03:25.750" v="2700" actId="20577"/>
          <ac:spMkLst>
            <pc:docMk/>
            <pc:sldMk cId="2235222743" sldId="257"/>
            <ac:spMk id="4" creationId="{4F6C1387-B553-E425-AB80-D79F3959E8B9}"/>
          </ac:spMkLst>
        </pc:spChg>
        <pc:spChg chg="ord">
          <ac:chgData name="Steven.Price" userId="53a48c66-dde9-4f92-a1eb-3736a85e5c57" providerId="ADAL" clId="{51AB66AE-20A4-6E48-A9EB-7E57755CE9E0}" dt="2022-11-14T16:37:19.458" v="31" actId="13244"/>
          <ac:spMkLst>
            <pc:docMk/>
            <pc:sldMk cId="2235222743" sldId="257"/>
            <ac:spMk id="12" creationId="{815B165D-1A9C-5FFB-49B6-F23E72005429}"/>
          </ac:spMkLst>
        </pc:spChg>
        <pc:spChg chg="ord">
          <ac:chgData name="Steven.Price" userId="53a48c66-dde9-4f92-a1eb-3736a85e5c57" providerId="ADAL" clId="{51AB66AE-20A4-6E48-A9EB-7E57755CE9E0}" dt="2022-11-14T16:37:14.457" v="28" actId="13244"/>
          <ac:spMkLst>
            <pc:docMk/>
            <pc:sldMk cId="2235222743" sldId="257"/>
            <ac:spMk id="13" creationId="{0D789673-899B-9530-E06E-2CBEAAC5BBD3}"/>
          </ac:spMkLst>
        </pc:spChg>
        <pc:spChg chg="ord">
          <ac:chgData name="Steven.Price" userId="53a48c66-dde9-4f92-a1eb-3736a85e5c57" providerId="ADAL" clId="{51AB66AE-20A4-6E48-A9EB-7E57755CE9E0}" dt="2022-11-14T16:37:15.892" v="29" actId="13244"/>
          <ac:spMkLst>
            <pc:docMk/>
            <pc:sldMk cId="2235222743" sldId="257"/>
            <ac:spMk id="14" creationId="{D8CD1315-511B-208A-9EE2-C5935CBD0492}"/>
          </ac:spMkLst>
        </pc:spChg>
        <pc:spChg chg="ord">
          <ac:chgData name="Steven.Price" userId="53a48c66-dde9-4f92-a1eb-3736a85e5c57" providerId="ADAL" clId="{51AB66AE-20A4-6E48-A9EB-7E57755CE9E0}" dt="2022-11-14T16:37:17.126" v="30" actId="13244"/>
          <ac:spMkLst>
            <pc:docMk/>
            <pc:sldMk cId="2235222743" sldId="257"/>
            <ac:spMk id="15" creationId="{B9CB7B41-81B8-6BFF-0525-1938D1A1CE42}"/>
          </ac:spMkLst>
        </pc:spChg>
      </pc:sldChg>
      <pc:sldChg chg="modSp">
        <pc:chgData name="Steven.Price" userId="53a48c66-dde9-4f92-a1eb-3736a85e5c57" providerId="ADAL" clId="{51AB66AE-20A4-6E48-A9EB-7E57755CE9E0}" dt="2022-11-15T10:42:39.728" v="2585" actId="20577"/>
        <pc:sldMkLst>
          <pc:docMk/>
          <pc:sldMk cId="868061844" sldId="258"/>
        </pc:sldMkLst>
        <pc:spChg chg="mod">
          <ac:chgData name="Steven.Price" userId="53a48c66-dde9-4f92-a1eb-3736a85e5c57" providerId="ADAL" clId="{51AB66AE-20A4-6E48-A9EB-7E57755CE9E0}" dt="2022-11-15T10:42:39.728" v="2585" actId="20577"/>
          <ac:spMkLst>
            <pc:docMk/>
            <pc:sldMk cId="868061844" sldId="258"/>
            <ac:spMk id="3" creationId="{A3DC3B61-3721-0AB7-D8CE-257268FC229F}"/>
          </ac:spMkLst>
        </pc:spChg>
      </pc:sldChg>
      <pc:sldChg chg="modSp mod">
        <pc:chgData name="Steven.Price" userId="53a48c66-dde9-4f92-a1eb-3736a85e5c57" providerId="ADAL" clId="{51AB66AE-20A4-6E48-A9EB-7E57755CE9E0}" dt="2022-11-15T10:42:44.902" v="2587" actId="20577"/>
        <pc:sldMkLst>
          <pc:docMk/>
          <pc:sldMk cId="467107691" sldId="259"/>
        </pc:sldMkLst>
        <pc:spChg chg="mod ord">
          <ac:chgData name="Steven.Price" userId="53a48c66-dde9-4f92-a1eb-3736a85e5c57" providerId="ADAL" clId="{51AB66AE-20A4-6E48-A9EB-7E57755CE9E0}" dt="2022-11-15T10:42:44.902" v="2587" actId="20577"/>
          <ac:spMkLst>
            <pc:docMk/>
            <pc:sldMk cId="467107691" sldId="259"/>
            <ac:spMk id="6" creationId="{F9424F2A-3804-FA6B-BFD2-E30C1D3A4440}"/>
          </ac:spMkLst>
        </pc:spChg>
        <pc:spChg chg="ord">
          <ac:chgData name="Steven.Price" userId="53a48c66-dde9-4f92-a1eb-3736a85e5c57" providerId="ADAL" clId="{51AB66AE-20A4-6E48-A9EB-7E57755CE9E0}" dt="2022-11-14T16:47:36.409" v="71" actId="13244"/>
          <ac:spMkLst>
            <pc:docMk/>
            <pc:sldMk cId="467107691" sldId="259"/>
            <ac:spMk id="8" creationId="{0D42120B-7A11-9FBB-9201-8087371FA618}"/>
          </ac:spMkLst>
        </pc:spChg>
        <pc:spChg chg="ord">
          <ac:chgData name="Steven.Price" userId="53a48c66-dde9-4f92-a1eb-3736a85e5c57" providerId="ADAL" clId="{51AB66AE-20A4-6E48-A9EB-7E57755CE9E0}" dt="2022-11-14T16:47:37.927" v="72" actId="13244"/>
          <ac:spMkLst>
            <pc:docMk/>
            <pc:sldMk cId="467107691" sldId="259"/>
            <ac:spMk id="9" creationId="{417D1F39-7B90-5489-AB65-600E4AF1377E}"/>
          </ac:spMkLst>
        </pc:spChg>
        <pc:spChg chg="ord">
          <ac:chgData name="Steven.Price" userId="53a48c66-dde9-4f92-a1eb-3736a85e5c57" providerId="ADAL" clId="{51AB66AE-20A4-6E48-A9EB-7E57755CE9E0}" dt="2022-11-14T16:48:17.569" v="77" actId="13244"/>
          <ac:spMkLst>
            <pc:docMk/>
            <pc:sldMk cId="467107691" sldId="259"/>
            <ac:spMk id="10" creationId="{343FB805-1043-E0B7-4FE0-673C2D10A2E0}"/>
          </ac:spMkLst>
        </pc:spChg>
      </pc:sldChg>
      <pc:sldChg chg="modSp mod">
        <pc:chgData name="Steven.Price" userId="53a48c66-dde9-4f92-a1eb-3736a85e5c57" providerId="ADAL" clId="{51AB66AE-20A4-6E48-A9EB-7E57755CE9E0}" dt="2022-11-15T10:42:51.090" v="2589" actId="20577"/>
        <pc:sldMkLst>
          <pc:docMk/>
          <pc:sldMk cId="2096965694" sldId="260"/>
        </pc:sldMkLst>
        <pc:spChg chg="mod">
          <ac:chgData name="Steven.Price" userId="53a48c66-dde9-4f92-a1eb-3736a85e5c57" providerId="ADAL" clId="{51AB66AE-20A4-6E48-A9EB-7E57755CE9E0}" dt="2022-11-15T10:42:51.090" v="2589" actId="20577"/>
          <ac:spMkLst>
            <pc:docMk/>
            <pc:sldMk cId="2096965694" sldId="260"/>
            <ac:spMk id="4" creationId="{F0926155-1752-863B-1BF2-452951815049}"/>
          </ac:spMkLst>
        </pc:spChg>
        <pc:spChg chg="ord">
          <ac:chgData name="Steven.Price" userId="53a48c66-dde9-4f92-a1eb-3736a85e5c57" providerId="ADAL" clId="{51AB66AE-20A4-6E48-A9EB-7E57755CE9E0}" dt="2022-11-14T16:47:58.007" v="75" actId="13244"/>
          <ac:spMkLst>
            <pc:docMk/>
            <pc:sldMk cId="2096965694" sldId="260"/>
            <ac:spMk id="7" creationId="{D6C37172-7AB1-B7B8-030A-BB90BA3AEAED}"/>
          </ac:spMkLst>
        </pc:spChg>
        <pc:spChg chg="ord">
          <ac:chgData name="Steven.Price" userId="53a48c66-dde9-4f92-a1eb-3736a85e5c57" providerId="ADAL" clId="{51AB66AE-20A4-6E48-A9EB-7E57755CE9E0}" dt="2022-11-14T16:47:56.590" v="74" actId="13244"/>
          <ac:spMkLst>
            <pc:docMk/>
            <pc:sldMk cId="2096965694" sldId="260"/>
            <ac:spMk id="8" creationId="{835C796E-D56F-8A58-4399-0EAFA7716FA0}"/>
          </ac:spMkLst>
        </pc:spChg>
        <pc:spChg chg="ord">
          <ac:chgData name="Steven.Price" userId="53a48c66-dde9-4f92-a1eb-3736a85e5c57" providerId="ADAL" clId="{51AB66AE-20A4-6E48-A9EB-7E57755CE9E0}" dt="2022-11-14T16:48:05.422" v="76" actId="13244"/>
          <ac:spMkLst>
            <pc:docMk/>
            <pc:sldMk cId="2096965694" sldId="260"/>
            <ac:spMk id="10" creationId="{0EC30CD3-379A-EB62-BD16-23BA5C48F782}"/>
          </ac:spMkLst>
        </pc:spChg>
      </pc:sldChg>
      <pc:sldChg chg="modSp mod">
        <pc:chgData name="Steven.Price" userId="53a48c66-dde9-4f92-a1eb-3736a85e5c57" providerId="ADAL" clId="{51AB66AE-20A4-6E48-A9EB-7E57755CE9E0}" dt="2022-11-15T10:44:18.181" v="2591" actId="20577"/>
        <pc:sldMkLst>
          <pc:docMk/>
          <pc:sldMk cId="3444676696" sldId="261"/>
        </pc:sldMkLst>
        <pc:spChg chg="mod">
          <ac:chgData name="Steven.Price" userId="53a48c66-dde9-4f92-a1eb-3736a85e5c57" providerId="ADAL" clId="{51AB66AE-20A4-6E48-A9EB-7E57755CE9E0}" dt="2022-11-15T10:44:18.181" v="2591" actId="20577"/>
          <ac:spMkLst>
            <pc:docMk/>
            <pc:sldMk cId="3444676696" sldId="261"/>
            <ac:spMk id="3" creationId="{4C07C0D4-FB8B-AEE6-D93E-B8E71E4C08FD}"/>
          </ac:spMkLst>
        </pc:spChg>
        <pc:spChg chg="ord">
          <ac:chgData name="Steven.Price" userId="53a48c66-dde9-4f92-a1eb-3736a85e5c57" providerId="ADAL" clId="{51AB66AE-20A4-6E48-A9EB-7E57755CE9E0}" dt="2022-11-14T16:48:38.650" v="78" actId="13244"/>
          <ac:spMkLst>
            <pc:docMk/>
            <pc:sldMk cId="3444676696" sldId="261"/>
            <ac:spMk id="7" creationId="{CBA8BDB8-0479-7774-88E4-CD5E406CB6A1}"/>
          </ac:spMkLst>
        </pc:spChg>
        <pc:spChg chg="ord">
          <ac:chgData name="Steven.Price" userId="53a48c66-dde9-4f92-a1eb-3736a85e5c57" providerId="ADAL" clId="{51AB66AE-20A4-6E48-A9EB-7E57755CE9E0}" dt="2022-11-14T16:48:43.283" v="79" actId="13244"/>
          <ac:spMkLst>
            <pc:docMk/>
            <pc:sldMk cId="3444676696" sldId="261"/>
            <ac:spMk id="10" creationId="{386F77E9-D847-11BA-8713-E98C69947A2E}"/>
          </ac:spMkLst>
        </pc:spChg>
      </pc:sldChg>
      <pc:sldChg chg="modSp mod">
        <pc:chgData name="Steven.Price" userId="53a48c66-dde9-4f92-a1eb-3736a85e5c57" providerId="ADAL" clId="{51AB66AE-20A4-6E48-A9EB-7E57755CE9E0}" dt="2022-11-15T10:44:24.830" v="2593" actId="20577"/>
        <pc:sldMkLst>
          <pc:docMk/>
          <pc:sldMk cId="1621443483" sldId="262"/>
        </pc:sldMkLst>
        <pc:spChg chg="mod ord">
          <ac:chgData name="Steven.Price" userId="53a48c66-dde9-4f92-a1eb-3736a85e5c57" providerId="ADAL" clId="{51AB66AE-20A4-6E48-A9EB-7E57755CE9E0}" dt="2022-11-15T10:44:24.830" v="2593" actId="20577"/>
          <ac:spMkLst>
            <pc:docMk/>
            <pc:sldMk cId="1621443483" sldId="262"/>
            <ac:spMk id="3" creationId="{90132655-C66A-EEA7-055B-9D2CB6A156B9}"/>
          </ac:spMkLst>
        </pc:spChg>
        <pc:spChg chg="ord">
          <ac:chgData name="Steven.Price" userId="53a48c66-dde9-4f92-a1eb-3736a85e5c57" providerId="ADAL" clId="{51AB66AE-20A4-6E48-A9EB-7E57755CE9E0}" dt="2022-11-14T16:48:55.880" v="81" actId="13244"/>
          <ac:spMkLst>
            <pc:docMk/>
            <pc:sldMk cId="1621443483" sldId="262"/>
            <ac:spMk id="7" creationId="{E134C06E-6BEF-4371-B702-2F6F98B2B22A}"/>
          </ac:spMkLst>
        </pc:spChg>
        <pc:spChg chg="ord">
          <ac:chgData name="Steven.Price" userId="53a48c66-dde9-4f92-a1eb-3736a85e5c57" providerId="ADAL" clId="{51AB66AE-20A4-6E48-A9EB-7E57755CE9E0}" dt="2022-11-14T16:49:00.695" v="82" actId="13244"/>
          <ac:spMkLst>
            <pc:docMk/>
            <pc:sldMk cId="1621443483" sldId="262"/>
            <ac:spMk id="10" creationId="{A5CB3622-63DC-D8C9-3574-1C998445509E}"/>
          </ac:spMkLst>
        </pc:spChg>
      </pc:sldChg>
      <pc:sldChg chg="modSp">
        <pc:chgData name="Steven.Price" userId="53a48c66-dde9-4f92-a1eb-3736a85e5c57" providerId="ADAL" clId="{51AB66AE-20A4-6E48-A9EB-7E57755CE9E0}" dt="2022-11-15T10:44:41.199" v="2600" actId="20577"/>
        <pc:sldMkLst>
          <pc:docMk/>
          <pc:sldMk cId="954043162" sldId="263"/>
        </pc:sldMkLst>
        <pc:spChg chg="mod">
          <ac:chgData name="Steven.Price" userId="53a48c66-dde9-4f92-a1eb-3736a85e5c57" providerId="ADAL" clId="{51AB66AE-20A4-6E48-A9EB-7E57755CE9E0}" dt="2022-11-15T10:44:41.199" v="2600" actId="20577"/>
          <ac:spMkLst>
            <pc:docMk/>
            <pc:sldMk cId="954043162" sldId="263"/>
            <ac:spMk id="9" creationId="{6539FFA2-9648-5462-DF13-83871A45224F}"/>
          </ac:spMkLst>
        </pc:spChg>
      </pc:sldChg>
      <pc:sldChg chg="modSp">
        <pc:chgData name="Steven.Price" userId="53a48c66-dde9-4f92-a1eb-3736a85e5c57" providerId="ADAL" clId="{51AB66AE-20A4-6E48-A9EB-7E57755CE9E0}" dt="2022-11-15T10:44:49.488" v="2605" actId="20577"/>
        <pc:sldMkLst>
          <pc:docMk/>
          <pc:sldMk cId="112296397" sldId="264"/>
        </pc:sldMkLst>
        <pc:spChg chg="mod">
          <ac:chgData name="Steven.Price" userId="53a48c66-dde9-4f92-a1eb-3736a85e5c57" providerId="ADAL" clId="{51AB66AE-20A4-6E48-A9EB-7E57755CE9E0}" dt="2022-11-15T10:44:49.488" v="2605" actId="20577"/>
          <ac:spMkLst>
            <pc:docMk/>
            <pc:sldMk cId="112296397" sldId="264"/>
            <ac:spMk id="4" creationId="{085F4280-FAC1-7B99-AB4B-5293520BC817}"/>
          </ac:spMkLst>
        </pc:spChg>
      </pc:sldChg>
      <pc:sldChg chg="modSp">
        <pc:chgData name="Steven.Price" userId="53a48c66-dde9-4f92-a1eb-3736a85e5c57" providerId="ADAL" clId="{51AB66AE-20A4-6E48-A9EB-7E57755CE9E0}" dt="2022-11-15T10:44:53.998" v="2608" actId="20577"/>
        <pc:sldMkLst>
          <pc:docMk/>
          <pc:sldMk cId="2283734275" sldId="265"/>
        </pc:sldMkLst>
        <pc:spChg chg="mod">
          <ac:chgData name="Steven.Price" userId="53a48c66-dde9-4f92-a1eb-3736a85e5c57" providerId="ADAL" clId="{51AB66AE-20A4-6E48-A9EB-7E57755CE9E0}" dt="2022-11-15T10:44:53.998" v="2608" actId="20577"/>
          <ac:spMkLst>
            <pc:docMk/>
            <pc:sldMk cId="2283734275" sldId="265"/>
            <ac:spMk id="4" creationId="{9B80F758-F957-74E4-22F2-B28C84C20849}"/>
          </ac:spMkLst>
        </pc:spChg>
      </pc:sldChg>
      <pc:sldChg chg="modSp">
        <pc:chgData name="Steven.Price" userId="53a48c66-dde9-4f92-a1eb-3736a85e5c57" providerId="ADAL" clId="{51AB66AE-20A4-6E48-A9EB-7E57755CE9E0}" dt="2022-11-15T10:45:13.872" v="2613" actId="20577"/>
        <pc:sldMkLst>
          <pc:docMk/>
          <pc:sldMk cId="2730821304" sldId="267"/>
        </pc:sldMkLst>
        <pc:spChg chg="mod">
          <ac:chgData name="Steven.Price" userId="53a48c66-dde9-4f92-a1eb-3736a85e5c57" providerId="ADAL" clId="{51AB66AE-20A4-6E48-A9EB-7E57755CE9E0}" dt="2022-11-15T10:45:13.872" v="2613" actId="20577"/>
          <ac:spMkLst>
            <pc:docMk/>
            <pc:sldMk cId="2730821304" sldId="267"/>
            <ac:spMk id="3" creationId="{F794153E-CBDD-0A0C-944F-5B58C6E5EEA2}"/>
          </ac:spMkLst>
        </pc:spChg>
      </pc:sldChg>
      <pc:sldChg chg="modSp">
        <pc:chgData name="Steven.Price" userId="53a48c66-dde9-4f92-a1eb-3736a85e5c57" providerId="ADAL" clId="{51AB66AE-20A4-6E48-A9EB-7E57755CE9E0}" dt="2022-11-15T10:45:22.966" v="2618" actId="20577"/>
        <pc:sldMkLst>
          <pc:docMk/>
          <pc:sldMk cId="2953879705" sldId="272"/>
        </pc:sldMkLst>
        <pc:spChg chg="mod">
          <ac:chgData name="Steven.Price" userId="53a48c66-dde9-4f92-a1eb-3736a85e5c57" providerId="ADAL" clId="{51AB66AE-20A4-6E48-A9EB-7E57755CE9E0}" dt="2022-11-15T10:45:22.966" v="2618" actId="20577"/>
          <ac:spMkLst>
            <pc:docMk/>
            <pc:sldMk cId="2953879705" sldId="272"/>
            <ac:spMk id="3" creationId="{22FDAA22-4F66-BF70-E18E-FDF65E751451}"/>
          </ac:spMkLst>
        </pc:spChg>
      </pc:sldChg>
      <pc:sldChg chg="addSp delSp modSp mod">
        <pc:chgData name="Steven.Price" userId="53a48c66-dde9-4f92-a1eb-3736a85e5c57" providerId="ADAL" clId="{51AB66AE-20A4-6E48-A9EB-7E57755CE9E0}" dt="2022-11-15T10:56:36.166" v="2644"/>
        <pc:sldMkLst>
          <pc:docMk/>
          <pc:sldMk cId="4108900066" sldId="273"/>
        </pc:sldMkLst>
        <pc:spChg chg="add del mod">
          <ac:chgData name="Steven.Price" userId="53a48c66-dde9-4f92-a1eb-3736a85e5c57" providerId="ADAL" clId="{51AB66AE-20A4-6E48-A9EB-7E57755CE9E0}" dt="2022-11-15T10:56:36.166" v="2644"/>
          <ac:spMkLst>
            <pc:docMk/>
            <pc:sldMk cId="4108900066" sldId="273"/>
            <ac:spMk id="2" creationId="{DBE2E16E-50C3-2507-270B-A02EB8203DCC}"/>
          </ac:spMkLst>
        </pc:spChg>
        <pc:spChg chg="mod">
          <ac:chgData name="Steven.Price" userId="53a48c66-dde9-4f92-a1eb-3736a85e5c57" providerId="ADAL" clId="{51AB66AE-20A4-6E48-A9EB-7E57755CE9E0}" dt="2022-11-15T10:45:29.209" v="2622" actId="20577"/>
          <ac:spMkLst>
            <pc:docMk/>
            <pc:sldMk cId="4108900066" sldId="273"/>
            <ac:spMk id="3" creationId="{FAD2CC29-6049-3D60-7F1F-D2991905DEF4}"/>
          </ac:spMkLst>
        </pc:spChg>
      </pc:sldChg>
      <pc:sldChg chg="modSp">
        <pc:chgData name="Steven.Price" userId="53a48c66-dde9-4f92-a1eb-3736a85e5c57" providerId="ADAL" clId="{51AB66AE-20A4-6E48-A9EB-7E57755CE9E0}" dt="2022-11-16T15:40:30.588" v="3265" actId="255"/>
        <pc:sldMkLst>
          <pc:docMk/>
          <pc:sldMk cId="1167740521" sldId="274"/>
        </pc:sldMkLst>
        <pc:spChg chg="mod">
          <ac:chgData name="Steven.Price" userId="53a48c66-dde9-4f92-a1eb-3736a85e5c57" providerId="ADAL" clId="{51AB66AE-20A4-6E48-A9EB-7E57755CE9E0}" dt="2022-11-15T10:45:45.025" v="2631" actId="20577"/>
          <ac:spMkLst>
            <pc:docMk/>
            <pc:sldMk cId="1167740521" sldId="274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0:30.588" v="3265" actId="255"/>
          <ac:graphicFrameMkLst>
            <pc:docMk/>
            <pc:sldMk cId="1167740521" sldId="274"/>
            <ac:graphicFrameMk id="12" creationId="{691FA468-85A0-6EC5-0970-8744217272A9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1:44.510" v="3271" actId="255"/>
        <pc:sldMkLst>
          <pc:docMk/>
          <pc:sldMk cId="661972549" sldId="280"/>
        </pc:sldMkLst>
        <pc:spChg chg="mod">
          <ac:chgData name="Steven.Price" userId="53a48c66-dde9-4f92-a1eb-3736a85e5c57" providerId="ADAL" clId="{51AB66AE-20A4-6E48-A9EB-7E57755CE9E0}" dt="2022-11-15T11:01:25.775" v="2650" actId="20577"/>
          <ac:spMkLst>
            <pc:docMk/>
            <pc:sldMk cId="661972549" sldId="280"/>
            <ac:spMk id="8" creationId="{DF0A2D83-9A52-A7A1-7890-F4884A4273EC}"/>
          </ac:spMkLst>
        </pc:spChg>
        <pc:graphicFrameChg chg="mod">
          <ac:chgData name="Steven.Price" userId="53a48c66-dde9-4f92-a1eb-3736a85e5c57" providerId="ADAL" clId="{51AB66AE-20A4-6E48-A9EB-7E57755CE9E0}" dt="2022-11-16T15:41:44.510" v="3271" actId="255"/>
          <ac:graphicFrameMkLst>
            <pc:docMk/>
            <pc:sldMk cId="661972549" sldId="280"/>
            <ac:graphicFrameMk id="7" creationId="{B9A72A09-B5CD-FD33-0256-E686C4F267F0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5:41:50.677" v="3272" actId="255"/>
        <pc:sldMkLst>
          <pc:docMk/>
          <pc:sldMk cId="511729473" sldId="285"/>
        </pc:sldMkLst>
        <pc:spChg chg="mod">
          <ac:chgData name="Steven.Price" userId="53a48c66-dde9-4f92-a1eb-3736a85e5c57" providerId="ADAL" clId="{51AB66AE-20A4-6E48-A9EB-7E57755CE9E0}" dt="2022-11-15T11:01:31.106" v="2653" actId="20577"/>
          <ac:spMkLst>
            <pc:docMk/>
            <pc:sldMk cId="511729473" sldId="285"/>
            <ac:spMk id="2" creationId="{E0630D7D-B637-4F82-893C-749E48A7A9F2}"/>
          </ac:spMkLst>
        </pc:spChg>
        <pc:graphicFrameChg chg="mod">
          <ac:chgData name="Steven.Price" userId="53a48c66-dde9-4f92-a1eb-3736a85e5c57" providerId="ADAL" clId="{51AB66AE-20A4-6E48-A9EB-7E57755CE9E0}" dt="2022-11-16T15:41:50.677" v="3272" actId="255"/>
          <ac:graphicFrameMkLst>
            <pc:docMk/>
            <pc:sldMk cId="511729473" sldId="285"/>
            <ac:graphicFrameMk id="8" creationId="{A6C41180-45F1-9C5F-4A4A-A284CC1545E0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2:04.690" v="3273" actId="255"/>
        <pc:sldMkLst>
          <pc:docMk/>
          <pc:sldMk cId="135762286" sldId="286"/>
        </pc:sldMkLst>
        <pc:spChg chg="mod">
          <ac:chgData name="Steven.Price" userId="53a48c66-dde9-4f92-a1eb-3736a85e5c57" providerId="ADAL" clId="{51AB66AE-20A4-6E48-A9EB-7E57755CE9E0}" dt="2022-11-15T11:01:36.440" v="2656" actId="20577"/>
          <ac:spMkLst>
            <pc:docMk/>
            <pc:sldMk cId="135762286" sldId="286"/>
            <ac:spMk id="2" creationId="{387A5E92-629C-0E86-A329-731E467FF31C}"/>
          </ac:spMkLst>
        </pc:spChg>
        <pc:graphicFrameChg chg="mod">
          <ac:chgData name="Steven.Price" userId="53a48c66-dde9-4f92-a1eb-3736a85e5c57" providerId="ADAL" clId="{51AB66AE-20A4-6E48-A9EB-7E57755CE9E0}" dt="2022-11-16T15:42:04.690" v="3273" actId="255"/>
          <ac:graphicFrameMkLst>
            <pc:docMk/>
            <pc:sldMk cId="135762286" sldId="286"/>
            <ac:graphicFrameMk id="3" creationId="{A6DB7847-A3FA-F483-393E-140FAE11243F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2:10.106" v="3274" actId="255"/>
        <pc:sldMkLst>
          <pc:docMk/>
          <pc:sldMk cId="1396053747" sldId="287"/>
        </pc:sldMkLst>
        <pc:spChg chg="mod">
          <ac:chgData name="Steven.Price" userId="53a48c66-dde9-4f92-a1eb-3736a85e5c57" providerId="ADAL" clId="{51AB66AE-20A4-6E48-A9EB-7E57755CE9E0}" dt="2022-11-15T11:01:41.379" v="2659" actId="20577"/>
          <ac:spMkLst>
            <pc:docMk/>
            <pc:sldMk cId="1396053747" sldId="287"/>
            <ac:spMk id="2" creationId="{F3F2AFEC-81EA-5400-6A5B-6AFFE87E2524}"/>
          </ac:spMkLst>
        </pc:spChg>
        <pc:graphicFrameChg chg="mod">
          <ac:chgData name="Steven.Price" userId="53a48c66-dde9-4f92-a1eb-3736a85e5c57" providerId="ADAL" clId="{51AB66AE-20A4-6E48-A9EB-7E57755CE9E0}" dt="2022-11-16T15:42:10.106" v="3274" actId="255"/>
          <ac:graphicFrameMkLst>
            <pc:docMk/>
            <pc:sldMk cId="1396053747" sldId="287"/>
            <ac:graphicFrameMk id="8" creationId="{7B71274A-4D12-E8FD-C843-2C84C4458E17}"/>
          </ac:graphicFrameMkLst>
        </pc:graphicFrameChg>
      </pc:sldChg>
      <pc:sldChg chg="modSp">
        <pc:chgData name="Steven.Price" userId="53a48c66-dde9-4f92-a1eb-3736a85e5c57" providerId="ADAL" clId="{51AB66AE-20A4-6E48-A9EB-7E57755CE9E0}" dt="2022-11-16T15:42:19.156" v="3275" actId="255"/>
        <pc:sldMkLst>
          <pc:docMk/>
          <pc:sldMk cId="2047486342" sldId="288"/>
        </pc:sldMkLst>
        <pc:spChg chg="mod">
          <ac:chgData name="Steven.Price" userId="53a48c66-dde9-4f92-a1eb-3736a85e5c57" providerId="ADAL" clId="{51AB66AE-20A4-6E48-A9EB-7E57755CE9E0}" dt="2022-11-15T11:01:47.677" v="2662" actId="20577"/>
          <ac:spMkLst>
            <pc:docMk/>
            <pc:sldMk cId="2047486342" sldId="288"/>
            <ac:spMk id="2" creationId="{4D8BE4D9-6A93-961E-F9E0-1A33BC0139F2}"/>
          </ac:spMkLst>
        </pc:spChg>
        <pc:graphicFrameChg chg="mod">
          <ac:chgData name="Steven.Price" userId="53a48c66-dde9-4f92-a1eb-3736a85e5c57" providerId="ADAL" clId="{51AB66AE-20A4-6E48-A9EB-7E57755CE9E0}" dt="2022-11-16T15:42:19.156" v="3275" actId="255"/>
          <ac:graphicFrameMkLst>
            <pc:docMk/>
            <pc:sldMk cId="2047486342" sldId="288"/>
            <ac:graphicFrameMk id="8" creationId="{CDFAE6D1-8496-8565-0274-9D77985D7B2A}"/>
          </ac:graphicFrameMkLst>
        </pc:graphicFrameChg>
      </pc:sldChg>
      <pc:sldChg chg="addSp delSp modSp">
        <pc:chgData name="Steven.Price" userId="53a48c66-dde9-4f92-a1eb-3736a85e5c57" providerId="ADAL" clId="{51AB66AE-20A4-6E48-A9EB-7E57755CE9E0}" dt="2022-11-15T11:04:02.500" v="2709" actId="478"/>
        <pc:sldMkLst>
          <pc:docMk/>
          <pc:sldMk cId="244965230" sldId="289"/>
        </pc:sldMkLst>
        <pc:spChg chg="mod">
          <ac:chgData name="Steven.Price" userId="53a48c66-dde9-4f92-a1eb-3736a85e5c57" providerId="ADAL" clId="{51AB66AE-20A4-6E48-A9EB-7E57755CE9E0}" dt="2022-11-15T11:01:54.428" v="2666" actId="20577"/>
          <ac:spMkLst>
            <pc:docMk/>
            <pc:sldMk cId="244965230" sldId="289"/>
            <ac:spMk id="4" creationId="{CCFC5DD4-B072-0996-221E-492DF526A0FA}"/>
          </ac:spMkLst>
        </pc:spChg>
        <pc:spChg chg="add del mod">
          <ac:chgData name="Steven.Price" userId="53a48c66-dde9-4f92-a1eb-3736a85e5c57" providerId="ADAL" clId="{51AB66AE-20A4-6E48-A9EB-7E57755CE9E0}" dt="2022-11-15T11:04:02.500" v="2709" actId="478"/>
          <ac:spMkLst>
            <pc:docMk/>
            <pc:sldMk cId="244965230" sldId="289"/>
            <ac:spMk id="5" creationId="{5EA5FFDB-9982-7D8D-B029-936B192F2363}"/>
          </ac:spMkLst>
        </pc:spChg>
      </pc:sldChg>
      <pc:sldChg chg="modSp">
        <pc:chgData name="Steven.Price" userId="53a48c66-dde9-4f92-a1eb-3736a85e5c57" providerId="ADAL" clId="{51AB66AE-20A4-6E48-A9EB-7E57755CE9E0}" dt="2022-11-15T11:02:07.408" v="2669" actId="20577"/>
        <pc:sldMkLst>
          <pc:docMk/>
          <pc:sldMk cId="999697856" sldId="290"/>
        </pc:sldMkLst>
        <pc:spChg chg="mod">
          <ac:chgData name="Steven.Price" userId="53a48c66-dde9-4f92-a1eb-3736a85e5c57" providerId="ADAL" clId="{51AB66AE-20A4-6E48-A9EB-7E57755CE9E0}" dt="2022-11-15T11:02:07.408" v="2669" actId="20577"/>
          <ac:spMkLst>
            <pc:docMk/>
            <pc:sldMk cId="999697856" sldId="290"/>
            <ac:spMk id="4" creationId="{8AFE030B-C319-AB9E-4023-8565497FC919}"/>
          </ac:spMkLst>
        </pc:spChg>
      </pc:sldChg>
      <pc:sldChg chg="modSp">
        <pc:chgData name="Steven.Price" userId="53a48c66-dde9-4f92-a1eb-3736a85e5c57" providerId="ADAL" clId="{51AB66AE-20A4-6E48-A9EB-7E57755CE9E0}" dt="2022-11-15T11:02:12.798" v="2672" actId="20577"/>
        <pc:sldMkLst>
          <pc:docMk/>
          <pc:sldMk cId="3833577081" sldId="291"/>
        </pc:sldMkLst>
        <pc:spChg chg="mod">
          <ac:chgData name="Steven.Price" userId="53a48c66-dde9-4f92-a1eb-3736a85e5c57" providerId="ADAL" clId="{51AB66AE-20A4-6E48-A9EB-7E57755CE9E0}" dt="2022-11-15T11:02:12.798" v="2672" actId="20577"/>
          <ac:spMkLst>
            <pc:docMk/>
            <pc:sldMk cId="3833577081" sldId="291"/>
            <ac:spMk id="4" creationId="{74B1A37D-3AA6-F805-6DC3-CC8B92C88303}"/>
          </ac:spMkLst>
        </pc:spChg>
      </pc:sldChg>
      <pc:sldChg chg="modSp">
        <pc:chgData name="Steven.Price" userId="53a48c66-dde9-4f92-a1eb-3736a85e5c57" providerId="ADAL" clId="{51AB66AE-20A4-6E48-A9EB-7E57755CE9E0}" dt="2022-11-15T11:02:17.725" v="2675" actId="20577"/>
        <pc:sldMkLst>
          <pc:docMk/>
          <pc:sldMk cId="1049612251" sldId="292"/>
        </pc:sldMkLst>
        <pc:spChg chg="mod">
          <ac:chgData name="Steven.Price" userId="53a48c66-dde9-4f92-a1eb-3736a85e5c57" providerId="ADAL" clId="{51AB66AE-20A4-6E48-A9EB-7E57755CE9E0}" dt="2022-11-15T11:02:17.725" v="2675" actId="20577"/>
          <ac:spMkLst>
            <pc:docMk/>
            <pc:sldMk cId="1049612251" sldId="292"/>
            <ac:spMk id="10" creationId="{65999516-AEA5-A241-7F18-70332209DDE2}"/>
          </ac:spMkLst>
        </pc:spChg>
      </pc:sldChg>
      <pc:sldChg chg="modSp mod">
        <pc:chgData name="Steven.Price" userId="53a48c66-dde9-4f92-a1eb-3736a85e5c57" providerId="ADAL" clId="{51AB66AE-20A4-6E48-A9EB-7E57755CE9E0}" dt="2022-11-16T12:34:11.446" v="3178" actId="20577"/>
        <pc:sldMkLst>
          <pc:docMk/>
          <pc:sldMk cId="1480842425" sldId="299"/>
        </pc:sldMkLst>
        <pc:spChg chg="mod">
          <ac:chgData name="Steven.Price" userId="53a48c66-dde9-4f92-a1eb-3736a85e5c57" providerId="ADAL" clId="{51AB66AE-20A4-6E48-A9EB-7E57755CE9E0}" dt="2022-11-15T14:46:07.141" v="2711" actId="20577"/>
          <ac:spMkLst>
            <pc:docMk/>
            <pc:sldMk cId="1480842425" sldId="299"/>
            <ac:spMk id="3" creationId="{EB7A2E7C-71B8-32FE-F741-558B60AB7DCC}"/>
          </ac:spMkLst>
        </pc:spChg>
        <pc:spChg chg="mod">
          <ac:chgData name="Steven.Price" userId="53a48c66-dde9-4f92-a1eb-3736a85e5c57" providerId="ADAL" clId="{51AB66AE-20A4-6E48-A9EB-7E57755CE9E0}" dt="2022-11-14T16:36:03.559" v="22" actId="20577"/>
          <ac:spMkLst>
            <pc:docMk/>
            <pc:sldMk cId="1480842425" sldId="299"/>
            <ac:spMk id="7" creationId="{80BA1B9A-5C1E-5B99-14E0-16402ED6D68D}"/>
          </ac:spMkLst>
        </pc:spChg>
        <pc:spChg chg="ord">
          <ac:chgData name="Steven.Price" userId="53a48c66-dde9-4f92-a1eb-3736a85e5c57" providerId="ADAL" clId="{51AB66AE-20A4-6E48-A9EB-7E57755CE9E0}" dt="2022-11-14T16:43:03.521" v="48" actId="13244"/>
          <ac:spMkLst>
            <pc:docMk/>
            <pc:sldMk cId="1480842425" sldId="299"/>
            <ac:spMk id="34" creationId="{70169C43-A291-5A72-6E7E-9E2EE7F3588F}"/>
          </ac:spMkLst>
        </pc:spChg>
        <pc:spChg chg="mod ord">
          <ac:chgData name="Steven.Price" userId="53a48c66-dde9-4f92-a1eb-3736a85e5c57" providerId="ADAL" clId="{51AB66AE-20A4-6E48-A9EB-7E57755CE9E0}" dt="2022-11-16T12:34:11.446" v="3178" actId="20577"/>
          <ac:spMkLst>
            <pc:docMk/>
            <pc:sldMk cId="1480842425" sldId="299"/>
            <ac:spMk id="35" creationId="{38EF902A-245A-5907-5EA5-01F44F0F8078}"/>
          </ac:spMkLst>
        </pc:spChg>
        <pc:grpChg chg="mod ord">
          <ac:chgData name="Steven.Price" userId="53a48c66-dde9-4f92-a1eb-3736a85e5c57" providerId="ADAL" clId="{51AB66AE-20A4-6E48-A9EB-7E57755CE9E0}" dt="2022-11-14T17:02:41.876" v="596" actId="962"/>
          <ac:grpSpMkLst>
            <pc:docMk/>
            <pc:sldMk cId="1480842425" sldId="299"/>
            <ac:grpSpMk id="27" creationId="{BDAEB979-90F8-F12F-DD8F-832C4B5EE888}"/>
          </ac:grpSpMkLst>
        </pc:grpChg>
      </pc:sldChg>
      <pc:sldChg chg="modSp mod">
        <pc:chgData name="Steven.Price" userId="53a48c66-dde9-4f92-a1eb-3736a85e5c57" providerId="ADAL" clId="{51AB66AE-20A4-6E48-A9EB-7E57755CE9E0}" dt="2022-11-16T12:34:20.727" v="3182" actId="20577"/>
        <pc:sldMkLst>
          <pc:docMk/>
          <pc:sldMk cId="1572945312" sldId="300"/>
        </pc:sldMkLst>
        <pc:spChg chg="ord">
          <ac:chgData name="Steven.Price" userId="53a48c66-dde9-4f92-a1eb-3736a85e5c57" providerId="ADAL" clId="{51AB66AE-20A4-6E48-A9EB-7E57755CE9E0}" dt="2022-11-14T16:39:02.408" v="35" actId="13244"/>
          <ac:spMkLst>
            <pc:docMk/>
            <pc:sldMk cId="1572945312" sldId="300"/>
            <ac:spMk id="2" creationId="{13175447-AFE0-9DF4-1E7D-3B30F2BD6C69}"/>
          </ac:spMkLst>
        </pc:spChg>
        <pc:spChg chg="ord">
          <ac:chgData name="Steven.Price" userId="53a48c66-dde9-4f92-a1eb-3736a85e5c57" providerId="ADAL" clId="{51AB66AE-20A4-6E48-A9EB-7E57755CE9E0}" dt="2022-11-14T16:38:55.894" v="34" actId="13244"/>
          <ac:spMkLst>
            <pc:docMk/>
            <pc:sldMk cId="1572945312" sldId="300"/>
            <ac:spMk id="5" creationId="{EE0C4E9D-9D3B-8DAE-4425-47D2D60406A3}"/>
          </ac:spMkLst>
        </pc:spChg>
        <pc:spChg chg="mod ord">
          <ac:chgData name="Steven.Price" userId="53a48c66-dde9-4f92-a1eb-3736a85e5c57" providerId="ADAL" clId="{51AB66AE-20A4-6E48-A9EB-7E57755CE9E0}" dt="2022-11-16T12:34:20.727" v="3182" actId="20577"/>
          <ac:spMkLst>
            <pc:docMk/>
            <pc:sldMk cId="1572945312" sldId="300"/>
            <ac:spMk id="6" creationId="{B45702B2-35DD-290A-0861-3A0EBCF038B7}"/>
          </ac:spMkLst>
        </pc:spChg>
        <pc:spChg chg="ord">
          <ac:chgData name="Steven.Price" userId="53a48c66-dde9-4f92-a1eb-3736a85e5c57" providerId="ADAL" clId="{51AB66AE-20A4-6E48-A9EB-7E57755CE9E0}" dt="2022-11-14T16:43:58.433" v="52" actId="13244"/>
          <ac:spMkLst>
            <pc:docMk/>
            <pc:sldMk cId="1572945312" sldId="300"/>
            <ac:spMk id="9" creationId="{29D50178-8729-9D88-6391-BCAB60FBBE64}"/>
          </ac:spMkLst>
        </pc:spChg>
        <pc:spChg chg="mod ord">
          <ac:chgData name="Steven.Price" userId="53a48c66-dde9-4f92-a1eb-3736a85e5c57" providerId="ADAL" clId="{51AB66AE-20A4-6E48-A9EB-7E57755CE9E0}" dt="2022-11-16T12:00:41.993" v="2727" actId="255"/>
          <ac:spMkLst>
            <pc:docMk/>
            <pc:sldMk cId="1572945312" sldId="300"/>
            <ac:spMk id="17" creationId="{F1CF6198-ECE6-4F19-6593-0B85FDB44319}"/>
          </ac:spMkLst>
        </pc:spChg>
        <pc:spChg chg="mod">
          <ac:chgData name="Steven.Price" userId="53a48c66-dde9-4f92-a1eb-3736a85e5c57" providerId="ADAL" clId="{51AB66AE-20A4-6E48-A9EB-7E57755CE9E0}" dt="2022-11-14T17:19:50.464" v="788"/>
          <ac:spMkLst>
            <pc:docMk/>
            <pc:sldMk cId="1572945312" sldId="300"/>
            <ac:spMk id="20" creationId="{B466720E-298C-3AB0-9C23-BB16C5CDF671}"/>
          </ac:spMkLst>
        </pc:spChg>
        <pc:grpChg chg="mod ord">
          <ac:chgData name="Steven.Price" userId="53a48c66-dde9-4f92-a1eb-3736a85e5c57" providerId="ADAL" clId="{51AB66AE-20A4-6E48-A9EB-7E57755CE9E0}" dt="2022-11-14T17:19:50.464" v="788"/>
          <ac:grpSpMkLst>
            <pc:docMk/>
            <pc:sldMk cId="1572945312" sldId="300"/>
            <ac:grpSpMk id="3" creationId="{836EC9C4-7EE3-9381-2D04-28A3FF14DC0A}"/>
          </ac:grpSpMkLst>
        </pc:grpChg>
        <pc:grpChg chg="ord">
          <ac:chgData name="Steven.Price" userId="53a48c66-dde9-4f92-a1eb-3736a85e5c57" providerId="ADAL" clId="{51AB66AE-20A4-6E48-A9EB-7E57755CE9E0}" dt="2022-11-14T16:39:45.918" v="38" actId="13244"/>
          <ac:grpSpMkLst>
            <pc:docMk/>
            <pc:sldMk cId="1572945312" sldId="300"/>
            <ac:grpSpMk id="25" creationId="{8879A6A3-E680-A736-D52D-D9002E693B89}"/>
          </ac:grpSpMkLst>
        </pc:grpChg>
        <pc:picChg chg="mod">
          <ac:chgData name="Steven.Price" userId="53a48c66-dde9-4f92-a1eb-3736a85e5c57" providerId="ADAL" clId="{51AB66AE-20A4-6E48-A9EB-7E57755CE9E0}" dt="2022-11-14T17:19:50.464" v="788"/>
          <ac:picMkLst>
            <pc:docMk/>
            <pc:sldMk cId="1572945312" sldId="300"/>
            <ac:picMk id="19" creationId="{28CD7D0D-0B91-14A7-3DCF-73B24CA144C8}"/>
          </ac:picMkLst>
        </pc:picChg>
      </pc:sldChg>
      <pc:sldChg chg="addSp modSp mod">
        <pc:chgData name="Steven.Price" userId="53a48c66-dde9-4f92-a1eb-3736a85e5c57" providerId="ADAL" clId="{51AB66AE-20A4-6E48-A9EB-7E57755CE9E0}" dt="2022-11-16T15:36:06.597" v="3248" actId="20577"/>
        <pc:sldMkLst>
          <pc:docMk/>
          <pc:sldMk cId="729394425" sldId="301"/>
        </pc:sldMkLst>
        <pc:spChg chg="add mod ord">
          <ac:chgData name="Steven.Price" userId="53a48c66-dde9-4f92-a1eb-3736a85e5c57" providerId="ADAL" clId="{51AB66AE-20A4-6E48-A9EB-7E57755CE9E0}" dt="2022-11-16T15:36:06.597" v="3248" actId="20577"/>
          <ac:spMkLst>
            <pc:docMk/>
            <pc:sldMk cId="729394425" sldId="301"/>
            <ac:spMk id="4" creationId="{1BEB9988-1FC0-B5CC-8ED3-EBAF7DDABE50}"/>
          </ac:spMkLst>
        </pc:spChg>
        <pc:spChg chg="mod">
          <ac:chgData name="Steven.Price" userId="53a48c66-dde9-4f92-a1eb-3736a85e5c57" providerId="ADAL" clId="{51AB66AE-20A4-6E48-A9EB-7E57755CE9E0}" dt="2022-11-14T17:13:41.227" v="710" actId="14100"/>
          <ac:spMkLst>
            <pc:docMk/>
            <pc:sldMk cId="729394425" sldId="301"/>
            <ac:spMk id="7" creationId="{DDEE6413-35A8-6B4A-8689-479BB102FADE}"/>
          </ac:spMkLst>
        </pc:spChg>
        <pc:spChg chg="mod ord">
          <ac:chgData name="Steven.Price" userId="53a48c66-dde9-4f92-a1eb-3736a85e5c57" providerId="ADAL" clId="{51AB66AE-20A4-6E48-A9EB-7E57755CE9E0}" dt="2022-11-16T12:34:17.013" v="3180" actId="20577"/>
          <ac:spMkLst>
            <pc:docMk/>
            <pc:sldMk cId="729394425" sldId="301"/>
            <ac:spMk id="8" creationId="{295053BD-F30C-B1F6-65BD-2BE15B603E36}"/>
          </ac:spMkLst>
        </pc:spChg>
        <pc:spChg chg="ord">
          <ac:chgData name="Steven.Price" userId="53a48c66-dde9-4f92-a1eb-3736a85e5c57" providerId="ADAL" clId="{51AB66AE-20A4-6E48-A9EB-7E57755CE9E0}" dt="2022-11-14T16:43:26.616" v="50" actId="13244"/>
          <ac:spMkLst>
            <pc:docMk/>
            <pc:sldMk cId="729394425" sldId="301"/>
            <ac:spMk id="9" creationId="{20EDCD63-DBFA-B4E8-ED02-7602D871A960}"/>
          </ac:spMkLst>
        </pc:spChg>
        <pc:spChg chg="ord">
          <ac:chgData name="Steven.Price" userId="53a48c66-dde9-4f92-a1eb-3736a85e5c57" providerId="ADAL" clId="{51AB66AE-20A4-6E48-A9EB-7E57755CE9E0}" dt="2022-11-14T16:38:42.378" v="33" actId="13244"/>
          <ac:spMkLst>
            <pc:docMk/>
            <pc:sldMk cId="729394425" sldId="301"/>
            <ac:spMk id="12" creationId="{2279BE65-D077-6646-DE41-90B554BF6D0E}"/>
          </ac:spMkLst>
        </pc:spChg>
        <pc:picChg chg="mod ord modVis">
          <ac:chgData name="Steven.Price" userId="53a48c66-dde9-4f92-a1eb-3736a85e5c57" providerId="ADAL" clId="{51AB66AE-20A4-6E48-A9EB-7E57755CE9E0}" dt="2022-11-14T17:12:14.073" v="709" actId="14429"/>
          <ac:picMkLst>
            <pc:docMk/>
            <pc:sldMk cId="729394425" sldId="301"/>
            <ac:picMk id="25" creationId="{5727AAF1-1C76-0F5F-0230-4BE1AA2C775D}"/>
          </ac:picMkLst>
        </pc:picChg>
      </pc:sldChg>
      <pc:sldChg chg="modSp mod">
        <pc:chgData name="Steven.Price" userId="53a48c66-dde9-4f92-a1eb-3736a85e5c57" providerId="ADAL" clId="{51AB66AE-20A4-6E48-A9EB-7E57755CE9E0}" dt="2022-11-16T12:34:24.731" v="3184" actId="20577"/>
        <pc:sldMkLst>
          <pc:docMk/>
          <pc:sldMk cId="1591990182" sldId="302"/>
        </pc:sldMkLst>
        <pc:spChg chg="mod ord">
          <ac:chgData name="Steven.Price" userId="53a48c66-dde9-4f92-a1eb-3736a85e5c57" providerId="ADAL" clId="{51AB66AE-20A4-6E48-A9EB-7E57755CE9E0}" dt="2022-11-16T12:34:24.731" v="3184" actId="20577"/>
          <ac:spMkLst>
            <pc:docMk/>
            <pc:sldMk cId="1591990182" sldId="302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4:14.159" v="54" actId="13244"/>
          <ac:spMkLst>
            <pc:docMk/>
            <pc:sldMk cId="1591990182" sldId="302"/>
            <ac:spMk id="28" creationId="{D56EA63A-E1C5-DFD9-B483-8842CC53B88E}"/>
          </ac:spMkLst>
        </pc:spChg>
        <pc:grpChg chg="mod">
          <ac:chgData name="Steven.Price" userId="53a48c66-dde9-4f92-a1eb-3736a85e5c57" providerId="ADAL" clId="{51AB66AE-20A4-6E48-A9EB-7E57755CE9E0}" dt="2022-11-14T17:29:18.713" v="801" actId="1076"/>
          <ac:grpSpMkLst>
            <pc:docMk/>
            <pc:sldMk cId="1591990182" sldId="302"/>
            <ac:grpSpMk id="15" creationId="{7C8C8F8B-BF20-FF11-534A-0E1EF3A47124}"/>
          </ac:grpSpMkLst>
        </pc:grpChg>
        <pc:grpChg chg="mod">
          <ac:chgData name="Steven.Price" userId="53a48c66-dde9-4f92-a1eb-3736a85e5c57" providerId="ADAL" clId="{51AB66AE-20A4-6E48-A9EB-7E57755CE9E0}" dt="2022-11-14T17:22:39.570" v="793" actId="1076"/>
          <ac:grpSpMkLst>
            <pc:docMk/>
            <pc:sldMk cId="1591990182" sldId="302"/>
            <ac:grpSpMk id="19" creationId="{0474950A-761E-B4F4-5672-F282B97F1843}"/>
          </ac:grpSpMkLst>
        </pc:grpChg>
        <pc:picChg chg="mod">
          <ac:chgData name="Steven.Price" userId="53a48c66-dde9-4f92-a1eb-3736a85e5c57" providerId="ADAL" clId="{51AB66AE-20A4-6E48-A9EB-7E57755CE9E0}" dt="2022-11-14T17:32:13.367" v="802" actId="962"/>
          <ac:picMkLst>
            <pc:docMk/>
            <pc:sldMk cId="1591990182" sldId="302"/>
            <ac:picMk id="16" creationId="{1B5594E7-05A7-AFF5-2521-B1C01CB1BBA2}"/>
          </ac:picMkLst>
        </pc:picChg>
        <pc:picChg chg="mod">
          <ac:chgData name="Steven.Price" userId="53a48c66-dde9-4f92-a1eb-3736a85e5c57" providerId="ADAL" clId="{51AB66AE-20A4-6E48-A9EB-7E57755CE9E0}" dt="2022-11-14T17:32:23.663" v="803" actId="962"/>
          <ac:picMkLst>
            <pc:docMk/>
            <pc:sldMk cId="1591990182" sldId="302"/>
            <ac:picMk id="23" creationId="{34D56DEE-DAB0-BA98-0DC9-E9CE8E4A3964}"/>
          </ac:picMkLst>
        </pc:picChg>
      </pc:sldChg>
      <pc:sldChg chg="modSp">
        <pc:chgData name="Steven.Price" userId="53a48c66-dde9-4f92-a1eb-3736a85e5c57" providerId="ADAL" clId="{51AB66AE-20A4-6E48-A9EB-7E57755CE9E0}" dt="2022-11-15T11:02:24.632" v="2678" actId="20577"/>
        <pc:sldMkLst>
          <pc:docMk/>
          <pc:sldMk cId="1339148054" sldId="304"/>
        </pc:sldMkLst>
        <pc:spChg chg="mod">
          <ac:chgData name="Steven.Price" userId="53a48c66-dde9-4f92-a1eb-3736a85e5c57" providerId="ADAL" clId="{51AB66AE-20A4-6E48-A9EB-7E57755CE9E0}" dt="2022-11-15T11:02:24.632" v="2678" actId="20577"/>
          <ac:spMkLst>
            <pc:docMk/>
            <pc:sldMk cId="1339148054" sldId="304"/>
            <ac:spMk id="2" creationId="{8C2186C0-E096-3423-EBBB-2AF0A6447631}"/>
          </ac:spMkLst>
        </pc:spChg>
      </pc:sldChg>
      <pc:sldChg chg="modSp">
        <pc:chgData name="Steven.Price" userId="53a48c66-dde9-4f92-a1eb-3736a85e5c57" providerId="ADAL" clId="{51AB66AE-20A4-6E48-A9EB-7E57755CE9E0}" dt="2022-11-15T10:44:45.573" v="2602" actId="20577"/>
        <pc:sldMkLst>
          <pc:docMk/>
          <pc:sldMk cId="2644233470" sldId="305"/>
        </pc:sldMkLst>
        <pc:spChg chg="mod">
          <ac:chgData name="Steven.Price" userId="53a48c66-dde9-4f92-a1eb-3736a85e5c57" providerId="ADAL" clId="{51AB66AE-20A4-6E48-A9EB-7E57755CE9E0}" dt="2022-11-15T10:44:45.573" v="2602" actId="20577"/>
          <ac:spMkLst>
            <pc:docMk/>
            <pc:sldMk cId="2644233470" sldId="305"/>
            <ac:spMk id="3" creationId="{6BB8AA93-807D-DB82-0237-A685B5537626}"/>
          </ac:spMkLst>
        </pc:spChg>
      </pc:sldChg>
      <pc:sldChg chg="modSp">
        <pc:chgData name="Steven.Price" userId="53a48c66-dde9-4f92-a1eb-3736a85e5c57" providerId="ADAL" clId="{51AB66AE-20A4-6E48-A9EB-7E57755CE9E0}" dt="2022-11-15T10:44:35.854" v="2598" actId="20577"/>
        <pc:sldMkLst>
          <pc:docMk/>
          <pc:sldMk cId="851058177" sldId="306"/>
        </pc:sldMkLst>
        <pc:spChg chg="mod">
          <ac:chgData name="Steven.Price" userId="53a48c66-dde9-4f92-a1eb-3736a85e5c57" providerId="ADAL" clId="{51AB66AE-20A4-6E48-A9EB-7E57755CE9E0}" dt="2022-11-15T10:44:35.854" v="2598" actId="20577"/>
          <ac:spMkLst>
            <pc:docMk/>
            <pc:sldMk cId="851058177" sldId="306"/>
            <ac:spMk id="14" creationId="{15F6AB47-09CD-CEE2-EC93-C878072A7511}"/>
          </ac:spMkLst>
        </pc:spChg>
      </pc:sldChg>
      <pc:sldChg chg="modSp mod">
        <pc:chgData name="Steven.Price" userId="53a48c66-dde9-4f92-a1eb-3736a85e5c57" providerId="ADAL" clId="{51AB66AE-20A4-6E48-A9EB-7E57755CE9E0}" dt="2022-11-15T10:45:34.114" v="2625" actId="20577"/>
        <pc:sldMkLst>
          <pc:docMk/>
          <pc:sldMk cId="2802830856" sldId="307"/>
        </pc:sldMkLst>
        <pc:spChg chg="mod">
          <ac:chgData name="Steven.Price" userId="53a48c66-dde9-4f92-a1eb-3736a85e5c57" providerId="ADAL" clId="{51AB66AE-20A4-6E48-A9EB-7E57755CE9E0}" dt="2022-11-15T10:45:34.114" v="2625" actId="20577"/>
          <ac:spMkLst>
            <pc:docMk/>
            <pc:sldMk cId="2802830856" sldId="307"/>
            <ac:spMk id="2" creationId="{50FB17F5-5612-259C-D09D-0A76816EB869}"/>
          </ac:spMkLst>
        </pc:spChg>
        <pc:spChg chg="ord">
          <ac:chgData name="Steven.Price" userId="53a48c66-dde9-4f92-a1eb-3736a85e5c57" providerId="ADAL" clId="{51AB66AE-20A4-6E48-A9EB-7E57755CE9E0}" dt="2022-11-14T16:51:22.257" v="86" actId="13244"/>
          <ac:spMkLst>
            <pc:docMk/>
            <pc:sldMk cId="2802830856" sldId="307"/>
            <ac:spMk id="9" creationId="{18883729-3BBB-FF0A-B4F0-993857C31971}"/>
          </ac:spMkLst>
        </pc:spChg>
        <pc:grpChg chg="ord">
          <ac:chgData name="Steven.Price" userId="53a48c66-dde9-4f92-a1eb-3736a85e5c57" providerId="ADAL" clId="{51AB66AE-20A4-6E48-A9EB-7E57755CE9E0}" dt="2022-11-14T16:50:52.212" v="83" actId="13244"/>
          <ac:grpSpMkLst>
            <pc:docMk/>
            <pc:sldMk cId="2802830856" sldId="307"/>
            <ac:grpSpMk id="10" creationId="{F24A96DB-9CFD-A5F3-76B0-A35663992966}"/>
          </ac:grpSpMkLst>
        </pc:grpChg>
        <pc:grpChg chg="ord">
          <ac:chgData name="Steven.Price" userId="53a48c66-dde9-4f92-a1eb-3736a85e5c57" providerId="ADAL" clId="{51AB66AE-20A4-6E48-A9EB-7E57755CE9E0}" dt="2022-11-14T16:51:01.460" v="84" actId="13244"/>
          <ac:grpSpMkLst>
            <pc:docMk/>
            <pc:sldMk cId="2802830856" sldId="307"/>
            <ac:grpSpMk id="14" creationId="{54394619-DB08-38DD-E592-89D9C9281D59}"/>
          </ac:grpSpMkLst>
        </pc:grpChg>
      </pc:sldChg>
      <pc:sldChg chg="modSp mod">
        <pc:chgData name="Steven.Price" userId="53a48c66-dde9-4f92-a1eb-3736a85e5c57" providerId="ADAL" clId="{51AB66AE-20A4-6E48-A9EB-7E57755CE9E0}" dt="2022-11-15T10:45:38.952" v="2628" actId="20577"/>
        <pc:sldMkLst>
          <pc:docMk/>
          <pc:sldMk cId="726125662" sldId="312"/>
        </pc:sldMkLst>
        <pc:spChg chg="mod">
          <ac:chgData name="Steven.Price" userId="53a48c66-dde9-4f92-a1eb-3736a85e5c57" providerId="ADAL" clId="{51AB66AE-20A4-6E48-A9EB-7E57755CE9E0}" dt="2022-11-15T10:45:38.952" v="2628" actId="20577"/>
          <ac:spMkLst>
            <pc:docMk/>
            <pc:sldMk cId="726125662" sldId="312"/>
            <ac:spMk id="4" creationId="{DB355312-F4E1-D238-9809-E8AB9483A00D}"/>
          </ac:spMkLst>
        </pc:spChg>
        <pc:spChg chg="mod ord">
          <ac:chgData name="Steven.Price" userId="53a48c66-dde9-4f92-a1eb-3736a85e5c57" providerId="ADAL" clId="{51AB66AE-20A4-6E48-A9EB-7E57755CE9E0}" dt="2022-11-14T17:25:10.081" v="799" actId="207"/>
          <ac:spMkLst>
            <pc:docMk/>
            <pc:sldMk cId="726125662" sldId="312"/>
            <ac:spMk id="11" creationId="{17754B71-3F85-65F4-CB55-16A15E103CBF}"/>
          </ac:spMkLst>
        </pc:spChg>
        <pc:grpChg chg="ord">
          <ac:chgData name="Steven.Price" userId="53a48c66-dde9-4f92-a1eb-3736a85e5c57" providerId="ADAL" clId="{51AB66AE-20A4-6E48-A9EB-7E57755CE9E0}" dt="2022-11-14T16:51:55.768" v="87" actId="13244"/>
          <ac:grpSpMkLst>
            <pc:docMk/>
            <pc:sldMk cId="726125662" sldId="312"/>
            <ac:grpSpMk id="3" creationId="{2314DE0A-B114-6033-1783-7C32C5306209}"/>
          </ac:grpSpMkLst>
        </pc:grpChg>
        <pc:grpChg chg="ord">
          <ac:chgData name="Steven.Price" userId="53a48c66-dde9-4f92-a1eb-3736a85e5c57" providerId="ADAL" clId="{51AB66AE-20A4-6E48-A9EB-7E57755CE9E0}" dt="2022-11-14T16:52:34.263" v="90" actId="13244"/>
          <ac:grpSpMkLst>
            <pc:docMk/>
            <pc:sldMk cId="726125662" sldId="312"/>
            <ac:grpSpMk id="13" creationId="{D73847AE-7DBB-0268-3A03-08011525EB20}"/>
          </ac:grpSpMkLst>
        </pc:grpChg>
      </pc:sldChg>
      <pc:sldChg chg="modSp">
        <pc:chgData name="Steven.Price" userId="53a48c66-dde9-4f92-a1eb-3736a85e5c57" providerId="ADAL" clId="{51AB66AE-20A4-6E48-A9EB-7E57755CE9E0}" dt="2022-11-15T11:03:33.434" v="2708" actId="20577"/>
        <pc:sldMkLst>
          <pc:docMk/>
          <pc:sldMk cId="887091397" sldId="316"/>
        </pc:sldMkLst>
        <pc:spChg chg="mod">
          <ac:chgData name="Steven.Price" userId="53a48c66-dde9-4f92-a1eb-3736a85e5c57" providerId="ADAL" clId="{51AB66AE-20A4-6E48-A9EB-7E57755CE9E0}" dt="2022-11-15T11:03:33.434" v="2708" actId="20577"/>
          <ac:spMkLst>
            <pc:docMk/>
            <pc:sldMk cId="887091397" sldId="316"/>
            <ac:spMk id="3" creationId="{1EE0AFA1-F0AA-ED9B-0FE9-574F57F2EAB4}"/>
          </ac:spMkLst>
        </pc:spChg>
      </pc:sldChg>
      <pc:sldChg chg="modSp">
        <pc:chgData name="Steven.Price" userId="53a48c66-dde9-4f92-a1eb-3736a85e5c57" providerId="ADAL" clId="{51AB66AE-20A4-6E48-A9EB-7E57755CE9E0}" dt="2022-11-15T10:44:31.332" v="2596" actId="20577"/>
        <pc:sldMkLst>
          <pc:docMk/>
          <pc:sldMk cId="41591162" sldId="317"/>
        </pc:sldMkLst>
        <pc:spChg chg="mod">
          <ac:chgData name="Steven.Price" userId="53a48c66-dde9-4f92-a1eb-3736a85e5c57" providerId="ADAL" clId="{51AB66AE-20A4-6E48-A9EB-7E57755CE9E0}" dt="2022-11-15T10:44:31.332" v="2596" actId="20577"/>
          <ac:spMkLst>
            <pc:docMk/>
            <pc:sldMk cId="41591162" sldId="317"/>
            <ac:spMk id="6" creationId="{76EA782A-65FE-BB0A-8A84-F7337BDDB6C0}"/>
          </ac:spMkLst>
        </pc:spChg>
      </pc:sldChg>
      <pc:sldChg chg="modSp">
        <pc:chgData name="Steven.Price" userId="53a48c66-dde9-4f92-a1eb-3736a85e5c57" providerId="ADAL" clId="{51AB66AE-20A4-6E48-A9EB-7E57755CE9E0}" dt="2022-11-15T11:02:31.674" v="2681" actId="20577"/>
        <pc:sldMkLst>
          <pc:docMk/>
          <pc:sldMk cId="2073721226" sldId="318"/>
        </pc:sldMkLst>
        <pc:spChg chg="mod">
          <ac:chgData name="Steven.Price" userId="53a48c66-dde9-4f92-a1eb-3736a85e5c57" providerId="ADAL" clId="{51AB66AE-20A4-6E48-A9EB-7E57755CE9E0}" dt="2022-11-15T11:02:31.674" v="2681" actId="20577"/>
          <ac:spMkLst>
            <pc:docMk/>
            <pc:sldMk cId="2073721226" sldId="318"/>
            <ac:spMk id="2" creationId="{27B06E5B-D0A2-FD17-12DB-3E8FFA263BF3}"/>
          </ac:spMkLst>
        </pc:spChg>
      </pc:sldChg>
      <pc:sldChg chg="modSp mod">
        <pc:chgData name="Steven.Price" userId="53a48c66-dde9-4f92-a1eb-3736a85e5c57" providerId="ADAL" clId="{51AB66AE-20A4-6E48-A9EB-7E57755CE9E0}" dt="2022-11-16T12:34:28.476" v="3186" actId="20577"/>
        <pc:sldMkLst>
          <pc:docMk/>
          <pc:sldMk cId="250930934" sldId="319"/>
        </pc:sldMkLst>
        <pc:spChg chg="ord">
          <ac:chgData name="Steven.Price" userId="53a48c66-dde9-4f92-a1eb-3736a85e5c57" providerId="ADAL" clId="{51AB66AE-20A4-6E48-A9EB-7E57755CE9E0}" dt="2022-11-14T16:41:13.478" v="42" actId="13244"/>
          <ac:spMkLst>
            <pc:docMk/>
            <pc:sldMk cId="250930934" sldId="319"/>
            <ac:spMk id="2" creationId="{E130F897-A3B1-0224-CAA8-9E34ACC7C407}"/>
          </ac:spMkLst>
        </pc:spChg>
        <pc:spChg chg="mod ord">
          <ac:chgData name="Steven.Price" userId="53a48c66-dde9-4f92-a1eb-3736a85e5c57" providerId="ADAL" clId="{51AB66AE-20A4-6E48-A9EB-7E57755CE9E0}" dt="2022-11-15T09:29:39.005" v="805" actId="20577"/>
          <ac:spMkLst>
            <pc:docMk/>
            <pc:sldMk cId="250930934" sldId="319"/>
            <ac:spMk id="4" creationId="{B775F0FD-C425-7839-004E-B2F193D4AB10}"/>
          </ac:spMkLst>
        </pc:spChg>
        <pc:spChg chg="mod ord">
          <ac:chgData name="Steven.Price" userId="53a48c66-dde9-4f92-a1eb-3736a85e5c57" providerId="ADAL" clId="{51AB66AE-20A4-6E48-A9EB-7E57755CE9E0}" dt="2022-11-15T09:32:22.679" v="816" actId="20577"/>
          <ac:spMkLst>
            <pc:docMk/>
            <pc:sldMk cId="250930934" sldId="319"/>
            <ac:spMk id="7" creationId="{035CD688-3C0D-F337-294B-4B1659968A62}"/>
          </ac:spMkLst>
        </pc:spChg>
        <pc:spChg chg="mod ord">
          <ac:chgData name="Steven.Price" userId="53a48c66-dde9-4f92-a1eb-3736a85e5c57" providerId="ADAL" clId="{51AB66AE-20A4-6E48-A9EB-7E57755CE9E0}" dt="2022-11-16T12:34:28.476" v="3186" actId="20577"/>
          <ac:spMkLst>
            <pc:docMk/>
            <pc:sldMk cId="250930934" sldId="319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4:33.423" v="56" actId="13244"/>
          <ac:spMkLst>
            <pc:docMk/>
            <pc:sldMk cId="250930934" sldId="319"/>
            <ac:spMk id="28" creationId="{D56EA63A-E1C5-DFD9-B483-8842CC53B88E}"/>
          </ac:spMkLst>
        </pc:spChg>
        <pc:picChg chg="mod">
          <ac:chgData name="Steven.Price" userId="53a48c66-dde9-4f92-a1eb-3736a85e5c57" providerId="ADAL" clId="{51AB66AE-20A4-6E48-A9EB-7E57755CE9E0}" dt="2022-11-15T09:41:02.227" v="1087" actId="962"/>
          <ac:picMkLst>
            <pc:docMk/>
            <pc:sldMk cId="250930934" sldId="319"/>
            <ac:picMk id="12" creationId="{538374A5-5A8F-470F-8D19-EF1980C0F211}"/>
          </ac:picMkLst>
        </pc:picChg>
      </pc:sldChg>
      <pc:sldChg chg="modSp">
        <pc:chgData name="Steven.Price" userId="53a48c66-dde9-4f92-a1eb-3736a85e5c57" providerId="ADAL" clId="{51AB66AE-20A4-6E48-A9EB-7E57755CE9E0}" dt="2022-11-16T15:42:50.217" v="3277" actId="255"/>
        <pc:sldMkLst>
          <pc:docMk/>
          <pc:sldMk cId="2577803290" sldId="320"/>
        </pc:sldMkLst>
        <pc:spChg chg="mod">
          <ac:chgData name="Steven.Price" userId="53a48c66-dde9-4f92-a1eb-3736a85e5c57" providerId="ADAL" clId="{51AB66AE-20A4-6E48-A9EB-7E57755CE9E0}" dt="2022-11-15T10:45:50.133" v="2634" actId="20577"/>
          <ac:spMkLst>
            <pc:docMk/>
            <pc:sldMk cId="2577803290" sldId="320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2:50.217" v="3277" actId="255"/>
          <ac:graphicFrameMkLst>
            <pc:docMk/>
            <pc:sldMk cId="2577803290" sldId="320"/>
            <ac:graphicFrameMk id="2" creationId="{55BE4615-6EA5-6B32-7771-E8B666403BD1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2:34:32.347" v="3188" actId="20577"/>
        <pc:sldMkLst>
          <pc:docMk/>
          <pc:sldMk cId="2645815655" sldId="321"/>
        </pc:sldMkLst>
        <pc:spChg chg="mod ord">
          <ac:chgData name="Steven.Price" userId="53a48c66-dde9-4f92-a1eb-3736a85e5c57" providerId="ADAL" clId="{51AB66AE-20A4-6E48-A9EB-7E57755CE9E0}" dt="2022-11-16T12:34:32.347" v="3188" actId="20577"/>
          <ac:spMkLst>
            <pc:docMk/>
            <pc:sldMk cId="2645815655" sldId="321"/>
            <ac:spMk id="8" creationId="{80391A1D-CB7C-DC98-9B04-49569CBE0D8E}"/>
          </ac:spMkLst>
        </pc:spChg>
        <pc:spChg chg="mod ord">
          <ac:chgData name="Steven.Price" userId="53a48c66-dde9-4f92-a1eb-3736a85e5c57" providerId="ADAL" clId="{51AB66AE-20A4-6E48-A9EB-7E57755CE9E0}" dt="2022-11-15T09:48:54.516" v="1281" actId="20577"/>
          <ac:spMkLst>
            <pc:docMk/>
            <pc:sldMk cId="2645815655" sldId="321"/>
            <ac:spMk id="10" creationId="{3A367188-8F0D-4D76-B71B-9E4B231081DC}"/>
          </ac:spMkLst>
        </pc:spChg>
        <pc:spChg chg="ord">
          <ac:chgData name="Steven.Price" userId="53a48c66-dde9-4f92-a1eb-3736a85e5c57" providerId="ADAL" clId="{51AB66AE-20A4-6E48-A9EB-7E57755CE9E0}" dt="2022-11-14T16:44:50.920" v="58" actId="13244"/>
          <ac:spMkLst>
            <pc:docMk/>
            <pc:sldMk cId="2645815655" sldId="321"/>
            <ac:spMk id="28" creationId="{D56EA63A-E1C5-DFD9-B483-8842CC53B88E}"/>
          </ac:spMkLst>
        </pc:spChg>
        <pc:picChg chg="mod ord">
          <ac:chgData name="Steven.Price" userId="53a48c66-dde9-4f92-a1eb-3736a85e5c57" providerId="ADAL" clId="{51AB66AE-20A4-6E48-A9EB-7E57755CE9E0}" dt="2022-11-15T09:49:03.671" v="1295" actId="962"/>
          <ac:picMkLst>
            <pc:docMk/>
            <pc:sldMk cId="2645815655" sldId="321"/>
            <ac:picMk id="5" creationId="{231E9022-D5D7-A7E0-0617-A20615F3AA7E}"/>
          </ac:picMkLst>
        </pc:picChg>
      </pc:sldChg>
      <pc:sldChg chg="modSp mod">
        <pc:chgData name="Steven.Price" userId="53a48c66-dde9-4f92-a1eb-3736a85e5c57" providerId="ADAL" clId="{51AB66AE-20A4-6E48-A9EB-7E57755CE9E0}" dt="2022-11-16T12:34:37.082" v="3190" actId="20577"/>
        <pc:sldMkLst>
          <pc:docMk/>
          <pc:sldMk cId="3798247743" sldId="322"/>
        </pc:sldMkLst>
        <pc:spChg chg="ord">
          <ac:chgData name="Steven.Price" userId="53a48c66-dde9-4f92-a1eb-3736a85e5c57" providerId="ADAL" clId="{51AB66AE-20A4-6E48-A9EB-7E57755CE9E0}" dt="2022-11-14T16:42:11.528" v="47" actId="13244"/>
          <ac:spMkLst>
            <pc:docMk/>
            <pc:sldMk cId="3798247743" sldId="322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34:37.082" v="3190" actId="20577"/>
          <ac:spMkLst>
            <pc:docMk/>
            <pc:sldMk cId="3798247743" sldId="322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5:39.179" v="61" actId="13244"/>
          <ac:spMkLst>
            <pc:docMk/>
            <pc:sldMk cId="3798247743" sldId="322"/>
            <ac:spMk id="9" creationId="{E06AC9CE-BC72-B5A6-96E6-777C718D9AC1}"/>
          </ac:spMkLst>
        </pc:spChg>
        <pc:spChg chg="ord">
          <ac:chgData name="Steven.Price" userId="53a48c66-dde9-4f92-a1eb-3736a85e5c57" providerId="ADAL" clId="{51AB66AE-20A4-6E48-A9EB-7E57755CE9E0}" dt="2022-11-14T16:45:42.081" v="62" actId="13244"/>
          <ac:spMkLst>
            <pc:docMk/>
            <pc:sldMk cId="3798247743" sldId="322"/>
            <ac:spMk id="11" creationId="{DAD6AC18-0D97-9BA9-19E3-B0DF123AD5D8}"/>
          </ac:spMkLst>
        </pc:spChg>
        <pc:grpChg chg="mod">
          <ac:chgData name="Steven.Price" userId="53a48c66-dde9-4f92-a1eb-3736a85e5c57" providerId="ADAL" clId="{51AB66AE-20A4-6E48-A9EB-7E57755CE9E0}" dt="2022-11-15T09:56:43.487" v="1561" actId="962"/>
          <ac:grpSpMkLst>
            <pc:docMk/>
            <pc:sldMk cId="3798247743" sldId="322"/>
            <ac:grpSpMk id="42" creationId="{6363212A-08FA-D381-244E-899CAC196FB1}"/>
          </ac:grpSpMkLst>
        </pc:grpChg>
        <pc:picChg chg="mod ord">
          <ac:chgData name="Steven.Price" userId="53a48c66-dde9-4f92-a1eb-3736a85e5c57" providerId="ADAL" clId="{51AB66AE-20A4-6E48-A9EB-7E57755CE9E0}" dt="2022-11-15T10:02:18.557" v="1964" actId="962"/>
          <ac:picMkLst>
            <pc:docMk/>
            <pc:sldMk cId="3798247743" sldId="322"/>
            <ac:picMk id="6" creationId="{1155D123-0E4A-4E5B-ADF7-4F35BA0A5BD9}"/>
          </ac:picMkLst>
        </pc:picChg>
        <pc:picChg chg="mod">
          <ac:chgData name="Steven.Price" userId="53a48c66-dde9-4f92-a1eb-3736a85e5c57" providerId="ADAL" clId="{51AB66AE-20A4-6E48-A9EB-7E57755CE9E0}" dt="2022-11-15T10:04:43.920" v="2001" actId="962"/>
          <ac:picMkLst>
            <pc:docMk/>
            <pc:sldMk cId="3798247743" sldId="322"/>
            <ac:picMk id="13" creationId="{8604D2B9-34F2-1407-78D1-0A58A8DF53A8}"/>
          </ac:picMkLst>
        </pc:picChg>
      </pc:sldChg>
      <pc:sldChg chg="modSp">
        <pc:chgData name="Steven.Price" userId="53a48c66-dde9-4f92-a1eb-3736a85e5c57" providerId="ADAL" clId="{51AB66AE-20A4-6E48-A9EB-7E57755CE9E0}" dt="2022-11-16T15:41:31.380" v="3270" actId="255"/>
        <pc:sldMkLst>
          <pc:docMk/>
          <pc:sldMk cId="1186341214" sldId="324"/>
        </pc:sldMkLst>
        <pc:spChg chg="mod">
          <ac:chgData name="Steven.Price" userId="53a48c66-dde9-4f92-a1eb-3736a85e5c57" providerId="ADAL" clId="{51AB66AE-20A4-6E48-A9EB-7E57755CE9E0}" dt="2022-11-15T11:01:21.164" v="2647" actId="20577"/>
          <ac:spMkLst>
            <pc:docMk/>
            <pc:sldMk cId="1186341214" sldId="324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1:31.380" v="3270" actId="255"/>
          <ac:graphicFrameMkLst>
            <pc:docMk/>
            <pc:sldMk cId="1186341214" sldId="324"/>
            <ac:graphicFrameMk id="19" creationId="{764C4D30-CFA0-5C45-B038-ED95A73C6385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2:34:40.683" v="3192" actId="20577"/>
        <pc:sldMkLst>
          <pc:docMk/>
          <pc:sldMk cId="2490011310" sldId="325"/>
        </pc:sldMkLst>
        <pc:spChg chg="ord">
          <ac:chgData name="Steven.Price" userId="53a48c66-dde9-4f92-a1eb-3736a85e5c57" providerId="ADAL" clId="{51AB66AE-20A4-6E48-A9EB-7E57755CE9E0}" dt="2022-11-14T16:46:22.521" v="63" actId="13244"/>
          <ac:spMkLst>
            <pc:docMk/>
            <pc:sldMk cId="2490011310" sldId="325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33:42.892" v="3176" actId="20577"/>
          <ac:spMkLst>
            <pc:docMk/>
            <pc:sldMk cId="2490011310" sldId="325"/>
            <ac:spMk id="7" creationId="{035CD688-3C0D-F337-294B-4B1659968A62}"/>
          </ac:spMkLst>
        </pc:spChg>
        <pc:spChg chg="mod ord">
          <ac:chgData name="Steven.Price" userId="53a48c66-dde9-4f92-a1eb-3736a85e5c57" providerId="ADAL" clId="{51AB66AE-20A4-6E48-A9EB-7E57755CE9E0}" dt="2022-11-16T12:34:40.683" v="3192" actId="20577"/>
          <ac:spMkLst>
            <pc:docMk/>
            <pc:sldMk cId="2490011310" sldId="325"/>
            <ac:spMk id="8" creationId="{80391A1D-CB7C-DC98-9B04-49569CBE0D8E}"/>
          </ac:spMkLst>
        </pc:spChg>
        <pc:spChg chg="ord">
          <ac:chgData name="Steven.Price" userId="53a48c66-dde9-4f92-a1eb-3736a85e5c57" providerId="ADAL" clId="{51AB66AE-20A4-6E48-A9EB-7E57755CE9E0}" dt="2022-11-14T16:46:30.370" v="64" actId="13244"/>
          <ac:spMkLst>
            <pc:docMk/>
            <pc:sldMk cId="2490011310" sldId="325"/>
            <ac:spMk id="28" creationId="{D56EA63A-E1C5-DFD9-B483-8842CC53B88E}"/>
          </ac:spMkLst>
        </pc:spChg>
        <pc:picChg chg="mod ord">
          <ac:chgData name="Steven.Price" userId="53a48c66-dde9-4f92-a1eb-3736a85e5c57" providerId="ADAL" clId="{51AB66AE-20A4-6E48-A9EB-7E57755CE9E0}" dt="2022-11-16T12:33:08.822" v="3129" actId="1076"/>
          <ac:picMkLst>
            <pc:docMk/>
            <pc:sldMk cId="2490011310" sldId="325"/>
            <ac:picMk id="12" creationId="{0E27DC9F-06A7-95C7-4C9A-8667774398BD}"/>
          </ac:picMkLst>
        </pc:picChg>
        <pc:picChg chg="mod">
          <ac:chgData name="Steven.Price" userId="53a48c66-dde9-4f92-a1eb-3736a85e5c57" providerId="ADAL" clId="{51AB66AE-20A4-6E48-A9EB-7E57755CE9E0}" dt="2022-11-15T10:27:13.867" v="2149" actId="962"/>
          <ac:picMkLst>
            <pc:docMk/>
            <pc:sldMk cId="2490011310" sldId="325"/>
            <ac:picMk id="16" creationId="{2F9423A6-C827-957A-F7A1-FA72416D774F}"/>
          </ac:picMkLst>
        </pc:picChg>
      </pc:sldChg>
      <pc:sldChg chg="addSp delSp modSp mod">
        <pc:chgData name="Steven.Price" userId="53a48c66-dde9-4f92-a1eb-3736a85e5c57" providerId="ADAL" clId="{51AB66AE-20A4-6E48-A9EB-7E57755CE9E0}" dt="2022-11-16T15:41:11.816" v="3268" actId="255"/>
        <pc:sldMkLst>
          <pc:docMk/>
          <pc:sldMk cId="329065008" sldId="326"/>
        </pc:sldMkLst>
        <pc:spChg chg="add del mod">
          <ac:chgData name="Steven.Price" userId="53a48c66-dde9-4f92-a1eb-3736a85e5c57" providerId="ADAL" clId="{51AB66AE-20A4-6E48-A9EB-7E57755CE9E0}" dt="2022-11-15T10:56:36.165" v="2642"/>
          <ac:spMkLst>
            <pc:docMk/>
            <pc:sldMk cId="329065008" sldId="326"/>
            <ac:spMk id="2" creationId="{9D5B6F73-9A5A-EB10-D54F-221C85384EAC}"/>
          </ac:spMkLst>
        </pc:spChg>
        <pc:spChg chg="mod">
          <ac:chgData name="Steven.Price" userId="53a48c66-dde9-4f92-a1eb-3736a85e5c57" providerId="ADAL" clId="{51AB66AE-20A4-6E48-A9EB-7E57755CE9E0}" dt="2022-11-15T10:45:58.976" v="2640" actId="20577"/>
          <ac:spMkLst>
            <pc:docMk/>
            <pc:sldMk cId="329065008" sldId="326"/>
            <ac:spMk id="4" creationId="{3D08C6EE-A253-DB00-6ADC-896A6F5D3CA2}"/>
          </ac:spMkLst>
        </pc:spChg>
        <pc:graphicFrameChg chg="mod">
          <ac:chgData name="Steven.Price" userId="53a48c66-dde9-4f92-a1eb-3736a85e5c57" providerId="ADAL" clId="{51AB66AE-20A4-6E48-A9EB-7E57755CE9E0}" dt="2022-11-16T15:41:11.816" v="3268" actId="255"/>
          <ac:graphicFrameMkLst>
            <pc:docMk/>
            <pc:sldMk cId="329065008" sldId="326"/>
            <ac:graphicFrameMk id="7" creationId="{9E0E9841-4120-D7CB-E9B5-41672F6923E8}"/>
          </ac:graphicFrameMkLst>
        </pc:graphicFrameChg>
      </pc:sldChg>
      <pc:sldChg chg="modSp mod">
        <pc:chgData name="Steven.Price" userId="53a48c66-dde9-4f92-a1eb-3736a85e5c57" providerId="ADAL" clId="{51AB66AE-20A4-6E48-A9EB-7E57755CE9E0}" dt="2022-11-16T12:34:49.120" v="3196" actId="20577"/>
        <pc:sldMkLst>
          <pc:docMk/>
          <pc:sldMk cId="3209242253" sldId="328"/>
        </pc:sldMkLst>
        <pc:spChg chg="mod">
          <ac:chgData name="Steven.Price" userId="53a48c66-dde9-4f92-a1eb-3736a85e5c57" providerId="ADAL" clId="{51AB66AE-20A4-6E48-A9EB-7E57755CE9E0}" dt="2022-11-16T12:34:45.833" v="3195" actId="20577"/>
          <ac:spMkLst>
            <pc:docMk/>
            <pc:sldMk cId="3209242253" sldId="328"/>
            <ac:spMk id="2" creationId="{E130F897-A3B1-0224-CAA8-9E34ACC7C407}"/>
          </ac:spMkLst>
        </pc:spChg>
        <pc:spChg chg="ord">
          <ac:chgData name="Steven.Price" userId="53a48c66-dde9-4f92-a1eb-3736a85e5c57" providerId="ADAL" clId="{51AB66AE-20A4-6E48-A9EB-7E57755CE9E0}" dt="2022-11-14T16:47:11.430" v="69" actId="13244"/>
          <ac:spMkLst>
            <pc:docMk/>
            <pc:sldMk cId="3209242253" sldId="328"/>
            <ac:spMk id="4" creationId="{B775F0FD-C425-7839-004E-B2F193D4AB10}"/>
          </ac:spMkLst>
        </pc:spChg>
        <pc:spChg chg="mod ord">
          <ac:chgData name="Steven.Price" userId="53a48c66-dde9-4f92-a1eb-3736a85e5c57" providerId="ADAL" clId="{51AB66AE-20A4-6E48-A9EB-7E57755CE9E0}" dt="2022-11-16T12:34:49.120" v="3196" actId="20577"/>
          <ac:spMkLst>
            <pc:docMk/>
            <pc:sldMk cId="3209242253" sldId="328"/>
            <ac:spMk id="8" creationId="{80391A1D-CB7C-DC98-9B04-49569CBE0D8E}"/>
          </ac:spMkLst>
        </pc:spChg>
        <pc:spChg chg="mod">
          <ac:chgData name="Steven.Price" userId="53a48c66-dde9-4f92-a1eb-3736a85e5c57" providerId="ADAL" clId="{51AB66AE-20A4-6E48-A9EB-7E57755CE9E0}" dt="2022-11-15T10:34:01.238" v="2153" actId="20577"/>
          <ac:spMkLst>
            <pc:docMk/>
            <pc:sldMk cId="3209242253" sldId="328"/>
            <ac:spMk id="11" creationId="{26D13CB0-DA72-635F-2BD2-2B7BE3A1B120}"/>
          </ac:spMkLst>
        </pc:spChg>
        <pc:spChg chg="ord">
          <ac:chgData name="Steven.Price" userId="53a48c66-dde9-4f92-a1eb-3736a85e5c57" providerId="ADAL" clId="{51AB66AE-20A4-6E48-A9EB-7E57755CE9E0}" dt="2022-11-14T16:47:01.615" v="67" actId="13244"/>
          <ac:spMkLst>
            <pc:docMk/>
            <pc:sldMk cId="3209242253" sldId="328"/>
            <ac:spMk id="28" creationId="{D56EA63A-E1C5-DFD9-B483-8842CC53B88E}"/>
          </ac:spMkLst>
        </pc:spChg>
        <pc:picChg chg="mod">
          <ac:chgData name="Steven.Price" userId="53a48c66-dde9-4f92-a1eb-3736a85e5c57" providerId="ADAL" clId="{51AB66AE-20A4-6E48-A9EB-7E57755CE9E0}" dt="2022-11-15T10:41:41.929" v="2583" actId="962"/>
          <ac:picMkLst>
            <pc:docMk/>
            <pc:sldMk cId="3209242253" sldId="328"/>
            <ac:picMk id="9" creationId="{68320E98-AFBA-05C3-B6B7-ED9CCF6EDC6E}"/>
          </ac:picMkLst>
        </pc:picChg>
        <pc:picChg chg="mod">
          <ac:chgData name="Steven.Price" userId="53a48c66-dde9-4f92-a1eb-3736a85e5c57" providerId="ADAL" clId="{51AB66AE-20A4-6E48-A9EB-7E57755CE9E0}" dt="2022-11-15T10:41:40.096" v="2582" actId="962"/>
          <ac:picMkLst>
            <pc:docMk/>
            <pc:sldMk cId="3209242253" sldId="328"/>
            <ac:picMk id="17" creationId="{E7904F82-2D2D-8F00-FDE3-209ABD7EB984}"/>
          </ac:picMkLst>
        </pc:picChg>
      </pc:sldChg>
      <pc:sldChg chg="addSp delSp modSp add mod modNotes">
        <pc:chgData name="Steven.Price" userId="53a48c66-dde9-4f92-a1eb-3736a85e5c57" providerId="ADAL" clId="{51AB66AE-20A4-6E48-A9EB-7E57755CE9E0}" dt="2022-11-16T15:39:53.352" v="3264" actId="255"/>
        <pc:sldMkLst>
          <pc:docMk/>
          <pc:sldMk cId="472613081" sldId="329"/>
        </pc:sldMkLst>
        <pc:spChg chg="mod">
          <ac:chgData name="Steven.Price" userId="53a48c66-dde9-4f92-a1eb-3736a85e5c57" providerId="ADAL" clId="{51AB66AE-20A4-6E48-A9EB-7E57755CE9E0}" dt="2022-11-16T12:05:42.482" v="2731" actId="20577"/>
          <ac:spMkLst>
            <pc:docMk/>
            <pc:sldMk cId="472613081" sldId="329"/>
            <ac:spMk id="2" creationId="{E130F897-A3B1-0224-CAA8-9E34ACC7C407}"/>
          </ac:spMkLst>
        </pc:spChg>
        <pc:spChg chg="add del mod">
          <ac:chgData name="Steven.Price" userId="53a48c66-dde9-4f92-a1eb-3736a85e5c57" providerId="ADAL" clId="{51AB66AE-20A4-6E48-A9EB-7E57755CE9E0}" dt="2022-11-16T12:10:58.896" v="2781"/>
          <ac:spMkLst>
            <pc:docMk/>
            <pc:sldMk cId="472613081" sldId="329"/>
            <ac:spMk id="3" creationId="{13C5BC0A-ABC5-AB06-A0FE-96668A83A1DE}"/>
          </ac:spMkLst>
        </pc:spChg>
        <pc:spChg chg="mod">
          <ac:chgData name="Steven.Price" userId="53a48c66-dde9-4f92-a1eb-3736a85e5c57" providerId="ADAL" clId="{51AB66AE-20A4-6E48-A9EB-7E57755CE9E0}" dt="2022-11-16T12:16:30.481" v="2852" actId="20577"/>
          <ac:spMkLst>
            <pc:docMk/>
            <pc:sldMk cId="472613081" sldId="329"/>
            <ac:spMk id="4" creationId="{B775F0FD-C425-7839-004E-B2F193D4AB10}"/>
          </ac:spMkLst>
        </pc:spChg>
        <pc:spChg chg="add del">
          <ac:chgData name="Steven.Price" userId="53a48c66-dde9-4f92-a1eb-3736a85e5c57" providerId="ADAL" clId="{51AB66AE-20A4-6E48-A9EB-7E57755CE9E0}" dt="2022-11-16T12:10:47.145" v="2779" actId="22"/>
          <ac:spMkLst>
            <pc:docMk/>
            <pc:sldMk cId="472613081" sldId="329"/>
            <ac:spMk id="6" creationId="{01DF0D33-0997-CEC2-569E-61EFC93F00BC}"/>
          </ac:spMkLst>
        </pc:spChg>
        <pc:spChg chg="mod">
          <ac:chgData name="Steven.Price" userId="53a48c66-dde9-4f92-a1eb-3736a85e5c57" providerId="ADAL" clId="{51AB66AE-20A4-6E48-A9EB-7E57755CE9E0}" dt="2022-11-16T15:39:53.352" v="3264" actId="255"/>
          <ac:spMkLst>
            <pc:docMk/>
            <pc:sldMk cId="472613081" sldId="329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4:53.889" v="3198" actId="20577"/>
          <ac:spMkLst>
            <pc:docMk/>
            <pc:sldMk cId="472613081" sldId="329"/>
            <ac:spMk id="8" creationId="{80391A1D-CB7C-DC98-9B04-49569CBE0D8E}"/>
          </ac:spMkLst>
        </pc:spChg>
        <pc:spChg chg="del mod">
          <ac:chgData name="Steven.Price" userId="53a48c66-dde9-4f92-a1eb-3736a85e5c57" providerId="ADAL" clId="{51AB66AE-20A4-6E48-A9EB-7E57755CE9E0}" dt="2022-11-16T12:36:01.778" v="3205" actId="478"/>
          <ac:spMkLst>
            <pc:docMk/>
            <pc:sldMk cId="472613081" sldId="329"/>
            <ac:spMk id="11" creationId="{26D13CB0-DA72-635F-2BD2-2B7BE3A1B120}"/>
          </ac:spMkLst>
        </pc:spChg>
        <pc:spChg chg="add del mod">
          <ac:chgData name="Steven.Price" userId="53a48c66-dde9-4f92-a1eb-3736a85e5c57" providerId="ADAL" clId="{51AB66AE-20A4-6E48-A9EB-7E57755CE9E0}" dt="2022-11-16T12:17:04.084" v="2856" actId="478"/>
          <ac:spMkLst>
            <pc:docMk/>
            <pc:sldMk cId="472613081" sldId="329"/>
            <ac:spMk id="12" creationId="{F7F5D2B2-8229-3D9F-B085-4D5F197AD47A}"/>
          </ac:spMkLst>
        </pc:spChg>
        <pc:picChg chg="del">
          <ac:chgData name="Steven.Price" userId="53a48c66-dde9-4f92-a1eb-3736a85e5c57" providerId="ADAL" clId="{51AB66AE-20A4-6E48-A9EB-7E57755CE9E0}" dt="2022-11-16T12:06:30.641" v="2748" actId="478"/>
          <ac:picMkLst>
            <pc:docMk/>
            <pc:sldMk cId="472613081" sldId="329"/>
            <ac:picMk id="9" creationId="{68320E98-AFBA-05C3-B6B7-ED9CCF6EDC6E}"/>
          </ac:picMkLst>
        </pc:picChg>
        <pc:picChg chg="del">
          <ac:chgData name="Steven.Price" userId="53a48c66-dde9-4f92-a1eb-3736a85e5c57" providerId="ADAL" clId="{51AB66AE-20A4-6E48-A9EB-7E57755CE9E0}" dt="2022-11-16T12:06:31.462" v="2749" actId="478"/>
          <ac:picMkLst>
            <pc:docMk/>
            <pc:sldMk cId="472613081" sldId="329"/>
            <ac:picMk id="17" creationId="{E7904F82-2D2D-8F00-FDE3-209ABD7EB984}"/>
          </ac:picMkLst>
        </pc:picChg>
      </pc:sldChg>
      <pc:sldChg chg="delSp modSp add modNotes">
        <pc:chgData name="Steven.Price" userId="53a48c66-dde9-4f92-a1eb-3736a85e5c57" providerId="ADAL" clId="{51AB66AE-20A4-6E48-A9EB-7E57755CE9E0}" dt="2022-11-16T12:36:22.869" v="3207" actId="478"/>
        <pc:sldMkLst>
          <pc:docMk/>
          <pc:sldMk cId="3981649567" sldId="330"/>
        </pc:sldMkLst>
        <pc:spChg chg="mod">
          <ac:chgData name="Steven.Price" userId="53a48c66-dde9-4f92-a1eb-3736a85e5c57" providerId="ADAL" clId="{51AB66AE-20A4-6E48-A9EB-7E57755CE9E0}" dt="2022-11-16T12:15:07.428" v="2830" actId="20577"/>
          <ac:spMkLst>
            <pc:docMk/>
            <pc:sldMk cId="3981649567" sldId="330"/>
            <ac:spMk id="2" creationId="{E130F897-A3B1-0224-CAA8-9E34ACC7C407}"/>
          </ac:spMkLst>
        </pc:spChg>
        <pc:spChg chg="mod">
          <ac:chgData name="Steven.Price" userId="53a48c66-dde9-4f92-a1eb-3736a85e5c57" providerId="ADAL" clId="{51AB66AE-20A4-6E48-A9EB-7E57755CE9E0}" dt="2022-11-16T12:17:58.957" v="2866" actId="20577"/>
          <ac:spMkLst>
            <pc:docMk/>
            <pc:sldMk cId="3981649567" sldId="330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27:59.533" v="3051" actId="20577"/>
          <ac:spMkLst>
            <pc:docMk/>
            <pc:sldMk cId="3981649567" sldId="330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4:58.479" v="3200" actId="20577"/>
          <ac:spMkLst>
            <pc:docMk/>
            <pc:sldMk cId="3981649567" sldId="330"/>
            <ac:spMk id="8" creationId="{80391A1D-CB7C-DC98-9B04-49569CBE0D8E}"/>
          </ac:spMkLst>
        </pc:spChg>
        <pc:spChg chg="del">
          <ac:chgData name="Steven.Price" userId="53a48c66-dde9-4f92-a1eb-3736a85e5c57" providerId="ADAL" clId="{51AB66AE-20A4-6E48-A9EB-7E57755CE9E0}" dt="2022-11-16T12:36:22.869" v="3207" actId="478"/>
          <ac:spMkLst>
            <pc:docMk/>
            <pc:sldMk cId="3981649567" sldId="330"/>
            <ac:spMk id="11" creationId="{26D13CB0-DA72-635F-2BD2-2B7BE3A1B120}"/>
          </ac:spMkLst>
        </pc:spChg>
        <pc:spChg chg="del mod">
          <ac:chgData name="Steven.Price" userId="53a48c66-dde9-4f92-a1eb-3736a85e5c57" providerId="ADAL" clId="{51AB66AE-20A4-6E48-A9EB-7E57755CE9E0}" dt="2022-11-16T12:18:44.079" v="2874" actId="478"/>
          <ac:spMkLst>
            <pc:docMk/>
            <pc:sldMk cId="3981649567" sldId="330"/>
            <ac:spMk id="12" creationId="{F7F5D2B2-8229-3D9F-B085-4D5F197AD47A}"/>
          </ac:spMkLst>
        </pc:spChg>
      </pc:sldChg>
      <pc:sldChg chg="addSp delSp modSp add modNotes">
        <pc:chgData name="Steven.Price" userId="53a48c66-dde9-4f92-a1eb-3736a85e5c57" providerId="ADAL" clId="{51AB66AE-20A4-6E48-A9EB-7E57755CE9E0}" dt="2022-11-16T12:36:07.042" v="3206" actId="478"/>
        <pc:sldMkLst>
          <pc:docMk/>
          <pc:sldMk cId="3685419041" sldId="331"/>
        </pc:sldMkLst>
        <pc:spChg chg="mod">
          <ac:chgData name="Steven.Price" userId="53a48c66-dde9-4f92-a1eb-3736a85e5c57" providerId="ADAL" clId="{51AB66AE-20A4-6E48-A9EB-7E57755CE9E0}" dt="2022-11-16T12:15:13.447" v="2833" actId="20577"/>
          <ac:spMkLst>
            <pc:docMk/>
            <pc:sldMk cId="3685419041" sldId="331"/>
            <ac:spMk id="2" creationId="{E130F897-A3B1-0224-CAA8-9E34ACC7C407}"/>
          </ac:spMkLst>
        </pc:spChg>
        <pc:spChg chg="add del mod">
          <ac:chgData name="Steven.Price" userId="53a48c66-dde9-4f92-a1eb-3736a85e5c57" providerId="ADAL" clId="{51AB66AE-20A4-6E48-A9EB-7E57755CE9E0}" dt="2022-11-16T12:20:30.203" v="2897" actId="767"/>
          <ac:spMkLst>
            <pc:docMk/>
            <pc:sldMk cId="3685419041" sldId="331"/>
            <ac:spMk id="3" creationId="{C8FFDB15-30B7-2AE1-72BC-7AAD9CFDA050}"/>
          </ac:spMkLst>
        </pc:spChg>
        <pc:spChg chg="mod">
          <ac:chgData name="Steven.Price" userId="53a48c66-dde9-4f92-a1eb-3736a85e5c57" providerId="ADAL" clId="{51AB66AE-20A4-6E48-A9EB-7E57755CE9E0}" dt="2022-11-16T12:31:29.310" v="3092" actId="20577"/>
          <ac:spMkLst>
            <pc:docMk/>
            <pc:sldMk cId="3685419041" sldId="331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20:43.939" v="2901" actId="5793"/>
          <ac:spMkLst>
            <pc:docMk/>
            <pc:sldMk cId="3685419041" sldId="331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5:02.855" v="3202" actId="20577"/>
          <ac:spMkLst>
            <pc:docMk/>
            <pc:sldMk cId="3685419041" sldId="331"/>
            <ac:spMk id="8" creationId="{80391A1D-CB7C-DC98-9B04-49569CBE0D8E}"/>
          </ac:spMkLst>
        </pc:spChg>
        <pc:spChg chg="del">
          <ac:chgData name="Steven.Price" userId="53a48c66-dde9-4f92-a1eb-3736a85e5c57" providerId="ADAL" clId="{51AB66AE-20A4-6E48-A9EB-7E57755CE9E0}" dt="2022-11-16T12:36:07.042" v="3206" actId="478"/>
          <ac:spMkLst>
            <pc:docMk/>
            <pc:sldMk cId="3685419041" sldId="331"/>
            <ac:spMk id="11" creationId="{26D13CB0-DA72-635F-2BD2-2B7BE3A1B120}"/>
          </ac:spMkLst>
        </pc:spChg>
        <pc:spChg chg="del mod">
          <ac:chgData name="Steven.Price" userId="53a48c66-dde9-4f92-a1eb-3736a85e5c57" providerId="ADAL" clId="{51AB66AE-20A4-6E48-A9EB-7E57755CE9E0}" dt="2022-11-16T12:20:48.293" v="2903" actId="478"/>
          <ac:spMkLst>
            <pc:docMk/>
            <pc:sldMk cId="3685419041" sldId="331"/>
            <ac:spMk id="12" creationId="{F7F5D2B2-8229-3D9F-B085-4D5F197AD47A}"/>
          </ac:spMkLst>
        </pc:spChg>
      </pc:sldChg>
      <pc:sldChg chg="addSp delSp modSp add mod modNotes">
        <pc:chgData name="Steven.Price" userId="53a48c66-dde9-4f92-a1eb-3736a85e5c57" providerId="ADAL" clId="{51AB66AE-20A4-6E48-A9EB-7E57755CE9E0}" dt="2022-11-16T12:44:25.946" v="3221" actId="207"/>
        <pc:sldMkLst>
          <pc:docMk/>
          <pc:sldMk cId="3177191729" sldId="332"/>
        </pc:sldMkLst>
        <pc:spChg chg="mod">
          <ac:chgData name="Steven.Price" userId="53a48c66-dde9-4f92-a1eb-3736a85e5c57" providerId="ADAL" clId="{51AB66AE-20A4-6E48-A9EB-7E57755CE9E0}" dt="2022-11-16T12:15:19.623" v="2836" actId="20577"/>
          <ac:spMkLst>
            <pc:docMk/>
            <pc:sldMk cId="3177191729" sldId="332"/>
            <ac:spMk id="2" creationId="{E130F897-A3B1-0224-CAA8-9E34ACC7C407}"/>
          </ac:spMkLst>
        </pc:spChg>
        <pc:spChg chg="mod">
          <ac:chgData name="Steven.Price" userId="53a48c66-dde9-4f92-a1eb-3736a85e5c57" providerId="ADAL" clId="{51AB66AE-20A4-6E48-A9EB-7E57755CE9E0}" dt="2022-11-16T12:30:29.028" v="3076" actId="20577"/>
          <ac:spMkLst>
            <pc:docMk/>
            <pc:sldMk cId="3177191729" sldId="332"/>
            <ac:spMk id="4" creationId="{B775F0FD-C425-7839-004E-B2F193D4AB10}"/>
          </ac:spMkLst>
        </pc:spChg>
        <pc:spChg chg="add del mod">
          <ac:chgData name="Steven.Price" userId="53a48c66-dde9-4f92-a1eb-3736a85e5c57" providerId="ADAL" clId="{51AB66AE-20A4-6E48-A9EB-7E57755CE9E0}" dt="2022-11-16T12:24:44.967" v="2996" actId="478"/>
          <ac:spMkLst>
            <pc:docMk/>
            <pc:sldMk cId="3177191729" sldId="332"/>
            <ac:spMk id="5" creationId="{5635525F-6B92-6BC0-0482-30E30BFE130E}"/>
          </ac:spMkLst>
        </pc:spChg>
        <pc:spChg chg="add del mod">
          <ac:chgData name="Steven.Price" userId="53a48c66-dde9-4f92-a1eb-3736a85e5c57" providerId="ADAL" clId="{51AB66AE-20A4-6E48-A9EB-7E57755CE9E0}" dt="2022-11-16T12:38:19.696" v="3209" actId="478"/>
          <ac:spMkLst>
            <pc:docMk/>
            <pc:sldMk cId="3177191729" sldId="332"/>
            <ac:spMk id="6" creationId="{26C14EDD-7A6C-9A9C-8D89-C736CB487827}"/>
          </ac:spMkLst>
        </pc:spChg>
        <pc:spChg chg="mod">
          <ac:chgData name="Steven.Price" userId="53a48c66-dde9-4f92-a1eb-3736a85e5c57" providerId="ADAL" clId="{51AB66AE-20A4-6E48-A9EB-7E57755CE9E0}" dt="2022-11-16T12:30:51.568" v="3081" actId="5793"/>
          <ac:spMkLst>
            <pc:docMk/>
            <pc:sldMk cId="3177191729" sldId="332"/>
            <ac:spMk id="7" creationId="{035CD688-3C0D-F337-294B-4B1659968A62}"/>
          </ac:spMkLst>
        </pc:spChg>
        <pc:spChg chg="mod">
          <ac:chgData name="Steven.Price" userId="53a48c66-dde9-4f92-a1eb-3736a85e5c57" providerId="ADAL" clId="{51AB66AE-20A4-6E48-A9EB-7E57755CE9E0}" dt="2022-11-16T12:35:07.163" v="3204" actId="20577"/>
          <ac:spMkLst>
            <pc:docMk/>
            <pc:sldMk cId="3177191729" sldId="332"/>
            <ac:spMk id="8" creationId="{80391A1D-CB7C-DC98-9B04-49569CBE0D8E}"/>
          </ac:spMkLst>
        </pc:spChg>
        <pc:spChg chg="add del mod">
          <ac:chgData name="Steven.Price" userId="53a48c66-dde9-4f92-a1eb-3736a85e5c57" providerId="ADAL" clId="{51AB66AE-20A4-6E48-A9EB-7E57755CE9E0}" dt="2022-11-16T12:24:31.457" v="2993" actId="767"/>
          <ac:spMkLst>
            <pc:docMk/>
            <pc:sldMk cId="3177191729" sldId="332"/>
            <ac:spMk id="9" creationId="{8CD3E345-717A-B760-6278-A775E36A99BE}"/>
          </ac:spMkLst>
        </pc:spChg>
        <pc:spChg chg="add del mod">
          <ac:chgData name="Steven.Price" userId="53a48c66-dde9-4f92-a1eb-3736a85e5c57" providerId="ADAL" clId="{51AB66AE-20A4-6E48-A9EB-7E57755CE9E0}" dt="2022-11-16T12:24:29.440" v="2989" actId="767"/>
          <ac:spMkLst>
            <pc:docMk/>
            <pc:sldMk cId="3177191729" sldId="332"/>
            <ac:spMk id="10" creationId="{7D5D1F49-6FFC-A155-D41B-55DBD10F6A90}"/>
          </ac:spMkLst>
        </pc:spChg>
        <pc:spChg chg="del mod">
          <ac:chgData name="Steven.Price" userId="53a48c66-dde9-4f92-a1eb-3736a85e5c57" providerId="ADAL" clId="{51AB66AE-20A4-6E48-A9EB-7E57755CE9E0}" dt="2022-11-16T12:38:34.163" v="3210" actId="478"/>
          <ac:spMkLst>
            <pc:docMk/>
            <pc:sldMk cId="3177191729" sldId="332"/>
            <ac:spMk id="11" creationId="{26D13CB0-DA72-635F-2BD2-2B7BE3A1B120}"/>
          </ac:spMkLst>
        </pc:spChg>
        <pc:spChg chg="del">
          <ac:chgData name="Steven.Price" userId="53a48c66-dde9-4f92-a1eb-3736a85e5c57" providerId="ADAL" clId="{51AB66AE-20A4-6E48-A9EB-7E57755CE9E0}" dt="2022-11-16T12:21:32.919" v="2952" actId="478"/>
          <ac:spMkLst>
            <pc:docMk/>
            <pc:sldMk cId="3177191729" sldId="332"/>
            <ac:spMk id="12" creationId="{F7F5D2B2-8229-3D9F-B085-4D5F197AD47A}"/>
          </ac:spMkLst>
        </pc:spChg>
        <pc:spChg chg="add mod">
          <ac:chgData name="Steven.Price" userId="53a48c66-dde9-4f92-a1eb-3736a85e5c57" providerId="ADAL" clId="{51AB66AE-20A4-6E48-A9EB-7E57755CE9E0}" dt="2022-11-16T12:44:25.946" v="3221" actId="207"/>
          <ac:spMkLst>
            <pc:docMk/>
            <pc:sldMk cId="3177191729" sldId="332"/>
            <ac:spMk id="14" creationId="{45F78086-7CD6-8C41-F903-3BEA5206B139}"/>
          </ac:spMkLst>
        </pc:spChg>
      </pc:sldChg>
      <pc:sldChg chg="modSp add del modNotes">
        <pc:chgData name="Steven.Price" userId="53a48c66-dde9-4f92-a1eb-3736a85e5c57" providerId="ADAL" clId="{51AB66AE-20A4-6E48-A9EB-7E57755CE9E0}" dt="2022-11-16T12:31:05.060" v="3082" actId="2696"/>
        <pc:sldMkLst>
          <pc:docMk/>
          <pc:sldMk cId="2843997095" sldId="333"/>
        </pc:sldMkLst>
        <pc:spChg chg="mod">
          <ac:chgData name="Steven.Price" userId="53a48c66-dde9-4f92-a1eb-3736a85e5c57" providerId="ADAL" clId="{51AB66AE-20A4-6E48-A9EB-7E57755CE9E0}" dt="2022-11-16T12:29:36.490" v="3060" actId="20577"/>
          <ac:spMkLst>
            <pc:docMk/>
            <pc:sldMk cId="2843997095" sldId="333"/>
            <ac:spMk id="4" creationId="{B775F0FD-C425-7839-004E-B2F193D4AB10}"/>
          </ac:spMkLst>
        </pc:spChg>
        <pc:spChg chg="mod">
          <ac:chgData name="Steven.Price" userId="53a48c66-dde9-4f92-a1eb-3736a85e5c57" providerId="ADAL" clId="{51AB66AE-20A4-6E48-A9EB-7E57755CE9E0}" dt="2022-11-16T12:29:59.940" v="3065" actId="2710"/>
          <ac:spMkLst>
            <pc:docMk/>
            <pc:sldMk cId="2843997095" sldId="333"/>
            <ac:spMk id="7" creationId="{035CD688-3C0D-F337-294B-4B1659968A6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50AFA1-2D98-83E6-6B45-1BA4EFFA0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Poppins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92458-5F54-BBF5-A700-E864B64DF8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FF1-B4C8-4A7A-A50B-9837D279A5B3}" type="datetimeFigureOut">
              <a:rPr lang="en-GB" smtClean="0">
                <a:latin typeface="Poppins" panose="00000500000000000000" pitchFamily="2" charset="0"/>
              </a:rPr>
              <a:t>12/07/2023</a:t>
            </a:fld>
            <a:endParaRPr lang="en-GB">
              <a:latin typeface="Poppins" panose="000005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685C0A-89EE-3D17-E818-2781A8FCA1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59F12D-2392-5BCA-470C-1326218C7E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0D4E1-3C06-412A-A8F6-CECF698F9984}" type="slidenum">
              <a:rPr lang="en-GB" smtClean="0">
                <a:latin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81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oppins" panose="00000500000000000000" pitchFamily="2" charset="0"/>
              </a:defRPr>
            </a:lvl1pPr>
          </a:lstStyle>
          <a:p>
            <a:fld id="{816C2FE4-2A89-2C48-B077-AF8EE4693F31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oppins" panose="00000500000000000000" pitchFamily="2" charset="0"/>
              </a:defRPr>
            </a:lvl1pPr>
          </a:lstStyle>
          <a:p>
            <a:fld id="{8CCD80B4-3417-B74B-BDCD-C7836226A2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720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5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36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9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8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75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quoting_a_to_n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all abusive test posts and include in template (counter speech)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flip_n_to_a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all non abusive test posts and append an abusive test post.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corr_a_to_a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append $k$ most common non-abusive expressions from the training (the post is still abusive)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corr_n_to_n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append most common from abusive test examples (which are not discarded using the lemmatized version on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Hurtlex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so that appended words do not change into abusive. </a:t>
            </a:r>
            <a:r>
              <a:rPr lang="en-GB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E.g., transgender, black)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9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/datasets/Paul/</a:t>
            </a:r>
            <a:r>
              <a:rPr lang="en-US" dirty="0" err="1"/>
              <a:t>hatecheck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8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/datasets/Paul/</a:t>
            </a:r>
            <a:r>
              <a:rPr lang="en-US" dirty="0" err="1"/>
              <a:t>hatecheck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7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/Ago3/</a:t>
            </a:r>
            <a:r>
              <a:rPr lang="en-US" dirty="0" err="1"/>
              <a:t>Adversifier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D80B4-3417-B74B-BDCD-C7836226A25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8" y="0"/>
            <a:ext cx="6098726" cy="3810000"/>
          </a:xfrm>
          <a:custGeom>
            <a:avLst/>
            <a:gdLst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1626032 h 3810000"/>
              <a:gd name="connsiteX3" fmla="*/ 7810500 w 7810500"/>
              <a:gd name="connsiteY3" fmla="*/ 3625329 h 3810000"/>
              <a:gd name="connsiteX4" fmla="*/ 7625829 w 7810500"/>
              <a:gd name="connsiteY4" fmla="*/ 3810000 h 3810000"/>
              <a:gd name="connsiteX5" fmla="*/ 184671 w 7810500"/>
              <a:gd name="connsiteY5" fmla="*/ 3810000 h 3810000"/>
              <a:gd name="connsiteX6" fmla="*/ 0 w 7810500"/>
              <a:gd name="connsiteY6" fmla="*/ 3625329 h 3810000"/>
              <a:gd name="connsiteX7" fmla="*/ 0 w 7810500"/>
              <a:gd name="connsiteY7" fmla="*/ 1626032 h 3810000"/>
              <a:gd name="connsiteX8" fmla="*/ 1626032 w 7810500"/>
              <a:gd name="connsiteY8" fmla="*/ 0 h 3810000"/>
              <a:gd name="connsiteX0" fmla="*/ 1626032 w 7810500"/>
              <a:gd name="connsiteY0" fmla="*/ 0 h 3810000"/>
              <a:gd name="connsiteX1" fmla="*/ 6184468 w 7810500"/>
              <a:gd name="connsiteY1" fmla="*/ 0 h 3810000"/>
              <a:gd name="connsiteX2" fmla="*/ 7810500 w 7810500"/>
              <a:gd name="connsiteY2" fmla="*/ 3625329 h 3810000"/>
              <a:gd name="connsiteX3" fmla="*/ 7625829 w 7810500"/>
              <a:gd name="connsiteY3" fmla="*/ 3810000 h 3810000"/>
              <a:gd name="connsiteX4" fmla="*/ 184671 w 7810500"/>
              <a:gd name="connsiteY4" fmla="*/ 3810000 h 3810000"/>
              <a:gd name="connsiteX5" fmla="*/ 0 w 7810500"/>
              <a:gd name="connsiteY5" fmla="*/ 3625329 h 3810000"/>
              <a:gd name="connsiteX6" fmla="*/ 0 w 7810500"/>
              <a:gd name="connsiteY6" fmla="*/ 1626032 h 3810000"/>
              <a:gd name="connsiteX7" fmla="*/ 1626032 w 7810500"/>
              <a:gd name="connsiteY7" fmla="*/ 0 h 3810000"/>
              <a:gd name="connsiteX0" fmla="*/ 1626032 w 7963808"/>
              <a:gd name="connsiteY0" fmla="*/ 0 h 3810000"/>
              <a:gd name="connsiteX1" fmla="*/ 6184468 w 7963808"/>
              <a:gd name="connsiteY1" fmla="*/ 0 h 3810000"/>
              <a:gd name="connsiteX2" fmla="*/ 7625829 w 7963808"/>
              <a:gd name="connsiteY2" fmla="*/ 3810000 h 3810000"/>
              <a:gd name="connsiteX3" fmla="*/ 184671 w 7963808"/>
              <a:gd name="connsiteY3" fmla="*/ 3810000 h 3810000"/>
              <a:gd name="connsiteX4" fmla="*/ 0 w 7963808"/>
              <a:gd name="connsiteY4" fmla="*/ 3625329 h 3810000"/>
              <a:gd name="connsiteX5" fmla="*/ 0 w 7963808"/>
              <a:gd name="connsiteY5" fmla="*/ 1626032 h 3810000"/>
              <a:gd name="connsiteX6" fmla="*/ 1626032 w 7963808"/>
              <a:gd name="connsiteY6" fmla="*/ 0 h 3810000"/>
              <a:gd name="connsiteX0" fmla="*/ 1626032 w 6876799"/>
              <a:gd name="connsiteY0" fmla="*/ 0 h 3810000"/>
              <a:gd name="connsiteX1" fmla="*/ 6184468 w 6876799"/>
              <a:gd name="connsiteY1" fmla="*/ 0 h 3810000"/>
              <a:gd name="connsiteX2" fmla="*/ 6063729 w 6876799"/>
              <a:gd name="connsiteY2" fmla="*/ 3797300 h 3810000"/>
              <a:gd name="connsiteX3" fmla="*/ 184671 w 6876799"/>
              <a:gd name="connsiteY3" fmla="*/ 3810000 h 3810000"/>
              <a:gd name="connsiteX4" fmla="*/ 0 w 6876799"/>
              <a:gd name="connsiteY4" fmla="*/ 3625329 h 3810000"/>
              <a:gd name="connsiteX5" fmla="*/ 0 w 6876799"/>
              <a:gd name="connsiteY5" fmla="*/ 1626032 h 3810000"/>
              <a:gd name="connsiteX6" fmla="*/ 1626032 w 6876799"/>
              <a:gd name="connsiteY6" fmla="*/ 0 h 3810000"/>
              <a:gd name="connsiteX0" fmla="*/ 1626032 w 6601473"/>
              <a:gd name="connsiteY0" fmla="*/ 0 h 3810000"/>
              <a:gd name="connsiteX1" fmla="*/ 6184468 w 6601473"/>
              <a:gd name="connsiteY1" fmla="*/ 0 h 3810000"/>
              <a:gd name="connsiteX2" fmla="*/ 6063729 w 6601473"/>
              <a:gd name="connsiteY2" fmla="*/ 3797300 h 3810000"/>
              <a:gd name="connsiteX3" fmla="*/ 184671 w 6601473"/>
              <a:gd name="connsiteY3" fmla="*/ 3810000 h 3810000"/>
              <a:gd name="connsiteX4" fmla="*/ 0 w 6601473"/>
              <a:gd name="connsiteY4" fmla="*/ 3625329 h 3810000"/>
              <a:gd name="connsiteX5" fmla="*/ 0 w 6601473"/>
              <a:gd name="connsiteY5" fmla="*/ 1626032 h 3810000"/>
              <a:gd name="connsiteX6" fmla="*/ 1626032 w 6601473"/>
              <a:gd name="connsiteY6" fmla="*/ 0 h 3810000"/>
              <a:gd name="connsiteX0" fmla="*/ 1626032 w 6605873"/>
              <a:gd name="connsiteY0" fmla="*/ 0 h 3810000"/>
              <a:gd name="connsiteX1" fmla="*/ 6184468 w 6605873"/>
              <a:gd name="connsiteY1" fmla="*/ 0 h 3810000"/>
              <a:gd name="connsiteX2" fmla="*/ 6082779 w 6605873"/>
              <a:gd name="connsiteY2" fmla="*/ 3802063 h 3810000"/>
              <a:gd name="connsiteX3" fmla="*/ 184671 w 6605873"/>
              <a:gd name="connsiteY3" fmla="*/ 3810000 h 3810000"/>
              <a:gd name="connsiteX4" fmla="*/ 0 w 6605873"/>
              <a:gd name="connsiteY4" fmla="*/ 3625329 h 3810000"/>
              <a:gd name="connsiteX5" fmla="*/ 0 w 6605873"/>
              <a:gd name="connsiteY5" fmla="*/ 1626032 h 3810000"/>
              <a:gd name="connsiteX6" fmla="*/ 1626032 w 6605873"/>
              <a:gd name="connsiteY6" fmla="*/ 0 h 3810000"/>
              <a:gd name="connsiteX0" fmla="*/ 1626032 w 6524678"/>
              <a:gd name="connsiteY0" fmla="*/ 6350 h 3816350"/>
              <a:gd name="connsiteX1" fmla="*/ 6076518 w 6524678"/>
              <a:gd name="connsiteY1" fmla="*/ 0 h 3816350"/>
              <a:gd name="connsiteX2" fmla="*/ 6082779 w 6524678"/>
              <a:gd name="connsiteY2" fmla="*/ 3808413 h 3816350"/>
              <a:gd name="connsiteX3" fmla="*/ 184671 w 6524678"/>
              <a:gd name="connsiteY3" fmla="*/ 3816350 h 3816350"/>
              <a:gd name="connsiteX4" fmla="*/ 0 w 6524678"/>
              <a:gd name="connsiteY4" fmla="*/ 3631679 h 3816350"/>
              <a:gd name="connsiteX5" fmla="*/ 0 w 6524678"/>
              <a:gd name="connsiteY5" fmla="*/ 1632382 h 3816350"/>
              <a:gd name="connsiteX6" fmla="*/ 1626032 w 6524678"/>
              <a:gd name="connsiteY6" fmla="*/ 6350 h 3816350"/>
              <a:gd name="connsiteX0" fmla="*/ 1626032 w 6087407"/>
              <a:gd name="connsiteY0" fmla="*/ 6350 h 3816350"/>
              <a:gd name="connsiteX1" fmla="*/ 6076518 w 6087407"/>
              <a:gd name="connsiteY1" fmla="*/ 0 h 3816350"/>
              <a:gd name="connsiteX2" fmla="*/ 6082779 w 6087407"/>
              <a:gd name="connsiteY2" fmla="*/ 3808413 h 3816350"/>
              <a:gd name="connsiteX3" fmla="*/ 184671 w 6087407"/>
              <a:gd name="connsiteY3" fmla="*/ 3816350 h 3816350"/>
              <a:gd name="connsiteX4" fmla="*/ 0 w 6087407"/>
              <a:gd name="connsiteY4" fmla="*/ 3631679 h 3816350"/>
              <a:gd name="connsiteX5" fmla="*/ 0 w 6087407"/>
              <a:gd name="connsiteY5" fmla="*/ 1632382 h 3816350"/>
              <a:gd name="connsiteX6" fmla="*/ 1626032 w 6087407"/>
              <a:gd name="connsiteY6" fmla="*/ 6350 h 3816350"/>
              <a:gd name="connsiteX0" fmla="*/ 1626032 w 6100891"/>
              <a:gd name="connsiteY0" fmla="*/ 0 h 3810000"/>
              <a:gd name="connsiteX1" fmla="*/ 6097949 w 6100891"/>
              <a:gd name="connsiteY1" fmla="*/ 794 h 3810000"/>
              <a:gd name="connsiteX2" fmla="*/ 6082779 w 6100891"/>
              <a:gd name="connsiteY2" fmla="*/ 3802063 h 3810000"/>
              <a:gd name="connsiteX3" fmla="*/ 184671 w 6100891"/>
              <a:gd name="connsiteY3" fmla="*/ 3810000 h 3810000"/>
              <a:gd name="connsiteX4" fmla="*/ 0 w 6100891"/>
              <a:gd name="connsiteY4" fmla="*/ 3625329 h 3810000"/>
              <a:gd name="connsiteX5" fmla="*/ 0 w 6100891"/>
              <a:gd name="connsiteY5" fmla="*/ 1626032 h 3810000"/>
              <a:gd name="connsiteX6" fmla="*/ 1626032 w 6100891"/>
              <a:gd name="connsiteY6" fmla="*/ 0 h 3810000"/>
              <a:gd name="connsiteX0" fmla="*/ 1626032 w 6098322"/>
              <a:gd name="connsiteY0" fmla="*/ 0 h 3810000"/>
              <a:gd name="connsiteX1" fmla="*/ 6097949 w 6098322"/>
              <a:gd name="connsiteY1" fmla="*/ 794 h 3810000"/>
              <a:gd name="connsiteX2" fmla="*/ 6082779 w 6098322"/>
              <a:gd name="connsiteY2" fmla="*/ 3802063 h 3810000"/>
              <a:gd name="connsiteX3" fmla="*/ 184671 w 6098322"/>
              <a:gd name="connsiteY3" fmla="*/ 3810000 h 3810000"/>
              <a:gd name="connsiteX4" fmla="*/ 0 w 6098322"/>
              <a:gd name="connsiteY4" fmla="*/ 3625329 h 3810000"/>
              <a:gd name="connsiteX5" fmla="*/ 0 w 6098322"/>
              <a:gd name="connsiteY5" fmla="*/ 1626032 h 3810000"/>
              <a:gd name="connsiteX6" fmla="*/ 1626032 w 6098322"/>
              <a:gd name="connsiteY6" fmla="*/ 0 h 3810000"/>
              <a:gd name="connsiteX0" fmla="*/ 1626032 w 6102062"/>
              <a:gd name="connsiteY0" fmla="*/ 0 h 3810000"/>
              <a:gd name="connsiteX1" fmla="*/ 6097949 w 6102062"/>
              <a:gd name="connsiteY1" fmla="*/ 794 h 3810000"/>
              <a:gd name="connsiteX2" fmla="*/ 6097066 w 6102062"/>
              <a:gd name="connsiteY2" fmla="*/ 3806825 h 3810000"/>
              <a:gd name="connsiteX3" fmla="*/ 184671 w 6102062"/>
              <a:gd name="connsiteY3" fmla="*/ 3810000 h 3810000"/>
              <a:gd name="connsiteX4" fmla="*/ 0 w 6102062"/>
              <a:gd name="connsiteY4" fmla="*/ 3625329 h 3810000"/>
              <a:gd name="connsiteX5" fmla="*/ 0 w 6102062"/>
              <a:gd name="connsiteY5" fmla="*/ 1626032 h 3810000"/>
              <a:gd name="connsiteX6" fmla="*/ 1626032 w 6102062"/>
              <a:gd name="connsiteY6" fmla="*/ 0 h 3810000"/>
              <a:gd name="connsiteX0" fmla="*/ 1626032 w 6098726"/>
              <a:gd name="connsiteY0" fmla="*/ 0 h 3810000"/>
              <a:gd name="connsiteX1" fmla="*/ 6097949 w 6098726"/>
              <a:gd name="connsiteY1" fmla="*/ 794 h 3810000"/>
              <a:gd name="connsiteX2" fmla="*/ 6097066 w 6098726"/>
              <a:gd name="connsiteY2" fmla="*/ 3806825 h 3810000"/>
              <a:gd name="connsiteX3" fmla="*/ 184671 w 6098726"/>
              <a:gd name="connsiteY3" fmla="*/ 3810000 h 3810000"/>
              <a:gd name="connsiteX4" fmla="*/ 0 w 6098726"/>
              <a:gd name="connsiteY4" fmla="*/ 3625329 h 3810000"/>
              <a:gd name="connsiteX5" fmla="*/ 0 w 6098726"/>
              <a:gd name="connsiteY5" fmla="*/ 1626032 h 3810000"/>
              <a:gd name="connsiteX6" fmla="*/ 1626032 w 6098726"/>
              <a:gd name="connsiteY6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8726" h="3810000">
                <a:moveTo>
                  <a:pt x="1626032" y="0"/>
                </a:moveTo>
                <a:lnTo>
                  <a:pt x="6097949" y="794"/>
                </a:lnTo>
                <a:cubicBezTo>
                  <a:pt x="6100171" y="1699419"/>
                  <a:pt x="6096907" y="2640806"/>
                  <a:pt x="6097066" y="3806825"/>
                </a:cubicBezTo>
                <a:lnTo>
                  <a:pt x="184671" y="3810000"/>
                </a:lnTo>
                <a:cubicBezTo>
                  <a:pt x="82680" y="3810000"/>
                  <a:pt x="0" y="3727320"/>
                  <a:pt x="0" y="3625329"/>
                </a:cubicBezTo>
                <a:lnTo>
                  <a:pt x="0" y="1626032"/>
                </a:lnTo>
                <a:cubicBezTo>
                  <a:pt x="0" y="727999"/>
                  <a:pt x="727999" y="0"/>
                  <a:pt x="1626032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28ED38-053B-074D-A6A5-1C9374EA7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810000"/>
            <a:ext cx="6096000" cy="30480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F86F0A-6A1A-3248-8370-3930F88101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1B5291B-A0B5-0A34-5C7E-79E2E3F68A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D5457D4-902F-B0A0-0CA3-AB0C3D54F7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4F31047-4864-D68A-2944-4FD900DC04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4D3CA51-9B82-D8B8-96F1-42FE5F9B17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4" name="Picture 13" descr="The Open University Logo">
            <a:extLst>
              <a:ext uri="{FF2B5EF4-FFF2-40B4-BE49-F238E27FC236}">
                <a16:creationId xmlns:a16="http://schemas.microsoft.com/office/drawing/2014/main" id="{41C1F544-4F91-82A6-00C9-2CD07BD90F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5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C4D0DBB-988A-6342-8902-0563E9803C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119" y="404664"/>
            <a:ext cx="471531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 Title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AD27DD2-BE62-DA40-8EBD-559298C56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873" y="1539489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254454E-2B5C-B046-98EC-9A0A92374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873" y="2882868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B25C514-5CFA-FD4E-BB21-038E4D8FF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436918"/>
            <a:ext cx="4613763" cy="2421083"/>
          </a:xfrm>
          <a:prstGeom prst="rect">
            <a:avLst/>
          </a:prstGeom>
        </p:spPr>
      </p:pic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B826CD5-5C92-B242-BB8B-DD1F57728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5119" y="153948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9A813DF2-0556-7B4C-A30B-8A7253CE58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5119" y="288183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5C52EF6-7A1A-948C-942C-0339E091A7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2170" y="1896175"/>
            <a:ext cx="3118585" cy="81081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Sub-Content 01</a:t>
            </a:r>
          </a:p>
          <a:p>
            <a:pPr lvl="0"/>
            <a:r>
              <a:rPr lang="en-GB"/>
              <a:t>Sub-Content 02</a:t>
            </a:r>
          </a:p>
          <a:p>
            <a:pPr lvl="0"/>
            <a:r>
              <a:rPr lang="en-GB"/>
              <a:t>Sub-Content 03</a:t>
            </a:r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49448C27-4172-973B-4F33-BCE2BB9A8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" y="1"/>
            <a:ext cx="4611462" cy="4551117"/>
          </a:xfrm>
          <a:custGeom>
            <a:avLst/>
            <a:gdLst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0 w 9061155"/>
              <a:gd name="connsiteY7" fmla="*/ 19423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5191279"/>
              <a:gd name="connsiteX1" fmla="*/ 7118829 w 9061155"/>
              <a:gd name="connsiteY1" fmla="*/ 0 h 5191279"/>
              <a:gd name="connsiteX2" fmla="*/ 9061155 w 9061155"/>
              <a:gd name="connsiteY2" fmla="*/ 1942326 h 5191279"/>
              <a:gd name="connsiteX3" fmla="*/ 9061155 w 9061155"/>
              <a:gd name="connsiteY3" fmla="*/ 4330524 h 5191279"/>
              <a:gd name="connsiteX4" fmla="*/ 8840562 w 9061155"/>
              <a:gd name="connsiteY4" fmla="*/ 4551117 h 5191279"/>
              <a:gd name="connsiteX5" fmla="*/ 4449693 w 9061155"/>
              <a:gd name="connsiteY5" fmla="*/ 4538417 h 5191279"/>
              <a:gd name="connsiteX6" fmla="*/ 0 w 9061155"/>
              <a:gd name="connsiteY6" fmla="*/ 4330524 h 5191279"/>
              <a:gd name="connsiteX7" fmla="*/ 1905000 w 9061155"/>
              <a:gd name="connsiteY7" fmla="*/ 1955026 h 5191279"/>
              <a:gd name="connsiteX8" fmla="*/ 1942326 w 9061155"/>
              <a:gd name="connsiteY8" fmla="*/ 0 h 5191279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9669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9669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3481566 w 8085795"/>
              <a:gd name="connsiteY7" fmla="*/ 0 h 4551117"/>
              <a:gd name="connsiteX0" fmla="*/ 451391 w 5055620"/>
              <a:gd name="connsiteY0" fmla="*/ 0 h 4551117"/>
              <a:gd name="connsiteX1" fmla="*/ 3113294 w 5055620"/>
              <a:gd name="connsiteY1" fmla="*/ 0 h 4551117"/>
              <a:gd name="connsiteX2" fmla="*/ 5055620 w 5055620"/>
              <a:gd name="connsiteY2" fmla="*/ 1942326 h 4551117"/>
              <a:gd name="connsiteX3" fmla="*/ 5055620 w 5055620"/>
              <a:gd name="connsiteY3" fmla="*/ 4330524 h 4551117"/>
              <a:gd name="connsiteX4" fmla="*/ 4835027 w 5055620"/>
              <a:gd name="connsiteY4" fmla="*/ 4551117 h 4551117"/>
              <a:gd name="connsiteX5" fmla="*/ 444158 w 5055620"/>
              <a:gd name="connsiteY5" fmla="*/ 4538417 h 4551117"/>
              <a:gd name="connsiteX6" fmla="*/ 451391 w 5055620"/>
              <a:gd name="connsiteY6" fmla="*/ 0 h 4551117"/>
              <a:gd name="connsiteX0" fmla="*/ 330721 w 4934950"/>
              <a:gd name="connsiteY0" fmla="*/ 0 h 4551117"/>
              <a:gd name="connsiteX1" fmla="*/ 2992624 w 4934950"/>
              <a:gd name="connsiteY1" fmla="*/ 0 h 4551117"/>
              <a:gd name="connsiteX2" fmla="*/ 4934950 w 4934950"/>
              <a:gd name="connsiteY2" fmla="*/ 1942326 h 4551117"/>
              <a:gd name="connsiteX3" fmla="*/ 4934950 w 4934950"/>
              <a:gd name="connsiteY3" fmla="*/ 4330524 h 4551117"/>
              <a:gd name="connsiteX4" fmla="*/ 4714357 w 4934950"/>
              <a:gd name="connsiteY4" fmla="*/ 4551117 h 4551117"/>
              <a:gd name="connsiteX5" fmla="*/ 323488 w 4934950"/>
              <a:gd name="connsiteY5" fmla="*/ 4538417 h 4551117"/>
              <a:gd name="connsiteX6" fmla="*/ 330721 w 4934950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1462" h="4551117">
                <a:moveTo>
                  <a:pt x="7233" y="0"/>
                </a:moveTo>
                <a:lnTo>
                  <a:pt x="2669136" y="0"/>
                </a:lnTo>
                <a:cubicBezTo>
                  <a:pt x="3741853" y="0"/>
                  <a:pt x="4611462" y="869609"/>
                  <a:pt x="4611462" y="1942326"/>
                </a:cubicBezTo>
                <a:lnTo>
                  <a:pt x="4611462" y="4330524"/>
                </a:lnTo>
                <a:cubicBezTo>
                  <a:pt x="4611462" y="4452354"/>
                  <a:pt x="4512699" y="4551117"/>
                  <a:pt x="4390869" y="4551117"/>
                </a:cubicBezTo>
                <a:lnTo>
                  <a:pt x="0" y="4538417"/>
                </a:lnTo>
                <a:cubicBezTo>
                  <a:pt x="8534" y="3642738"/>
                  <a:pt x="4337" y="1106923"/>
                  <a:pt x="7233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4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672EBB80-A06E-419B-5D88-C52E35F084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0591" y="1759363"/>
            <a:ext cx="572718" cy="3173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>
                <a:ln>
                  <a:noFill/>
                </a:ln>
                <a:solidFill>
                  <a:srgbClr val="1C46C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202B306-D134-FDA1-EFFA-1473A26ED4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85486" y="1759363"/>
            <a:ext cx="572718" cy="31731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>
                <a:ln>
                  <a:noFill/>
                </a:ln>
                <a:solidFill>
                  <a:srgbClr val="1C46C0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09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E4D12D21-2F9E-2846-20E0-F0307CE082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2C029B1-D3AF-4207-4861-9E36D8537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9363"/>
            <a:ext cx="3691545" cy="31731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0363" algn="l"/>
              </a:tabLst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name:</a:t>
            </a:r>
          </a:p>
          <a:p>
            <a:pPr lvl="0"/>
            <a:r>
              <a:rPr lang="en-GB"/>
              <a:t>		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A7EBA30-5646-79F7-5FE5-811E66D703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1759363"/>
            <a:ext cx="3691545" cy="31731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>
                <a:tab pos="360363" algn="l"/>
              </a:tabLst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name:</a:t>
            </a:r>
          </a:p>
          <a:p>
            <a:pPr lvl="0"/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43036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15272609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C3DB8-28FE-CD4A-AC01-87EE1020C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7770"/>
            <a:ext cx="10492353" cy="176023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3F6853B-E929-F241-91D8-856D67E45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390F52-05CD-A068-38A6-49F5DCC4B2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7792215-3EBF-8AFE-D64C-230EB77D3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403275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E638D-6AD4-9B4C-B7A9-1F0500BFE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5097770"/>
            <a:ext cx="4417181" cy="1760230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58BB04F-25F0-024C-BD47-209C74A317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E36C6B16-6B0D-9EC9-CB32-E93F0F2560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99C368-7E26-527C-B143-BDB1D5B48D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18873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380854" cy="6858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06383-A6CB-5648-834D-B48F2370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761708" y="1715146"/>
            <a:ext cx="5145438" cy="1715146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33B3489-D726-D446-9A29-05672FA50E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A7E64E4-287C-1FCE-9776-59EE01B204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966699-83CA-1202-E4B3-09DCD56EA7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1462953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1"/>
            <a:ext cx="3504968" cy="5119768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A59EDF-990B-8A48-B3FB-ACAE78C6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0969" y="0"/>
            <a:ext cx="2599267" cy="5119769"/>
          </a:xfrm>
          <a:prstGeom prst="rect">
            <a:avLst/>
          </a:prstGeom>
        </p:spPr>
      </p:pic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ED42EAE-A272-8E42-8B7F-417A3B4E7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6C18FF0-D05E-863E-8223-ABAFDFA6D7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3160A-FC53-80DA-EFCD-287B9BC384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3395955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ED42EAE-A272-8E42-8B7F-417A3B4E72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6C18FF0-D05E-863E-8223-ABAFDFA6D7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74418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BA3160A-FC53-80DA-EFCD-287B9BC384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9754968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370562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5999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Blue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5A176635-0D9A-318C-7E7A-70539D9E69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3F1D352-AFC1-45BF-DC37-E6E2C2801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15915414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Green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491E11-C10D-5DDF-F581-B813FF836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A98FA0-A729-D60A-BCD1-960B3EC6A4F8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8CE6A7-7BB7-C947-6B53-6E5F78A862D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3BDB31C-E836-A87A-D9AE-75FF184B4F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720CE49-261A-B18A-CA8E-F12BDA3067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708842F-A283-9136-4756-08A1AAC018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388B64FB-ADBB-26BD-E337-6CF096A9320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D40E8B0-3B62-532E-CE42-A3E6FDDFD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73667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533400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31C04-0A53-3A47-8287-081AE26B8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5334000"/>
            <a:ext cx="6096000" cy="152400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557585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9E9177B3-5DDF-C49A-F04A-F97D821D76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8" y="2431330"/>
            <a:ext cx="5557584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3418B85-C84C-B824-D28F-BA79F5E04C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E5F6774-8098-996B-DB40-EA611D348D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02518C58-E2DB-02D3-8708-B87996A9E5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pic>
        <p:nvPicPr>
          <p:cNvPr id="15" name="Picture 14" descr="The Open University Logo">
            <a:extLst>
              <a:ext uri="{FF2B5EF4-FFF2-40B4-BE49-F238E27FC236}">
                <a16:creationId xmlns:a16="http://schemas.microsoft.com/office/drawing/2014/main" id="{95ADE654-C78D-7069-71BF-CB8E0429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4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Pink">
    <p:bg>
      <p:bgPr>
        <a:blipFill dpi="0" rotWithShape="1">
          <a:blip r:embed="rId2" cstate="screen">
            <a:alphaModFix amt="7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C83551F-5FB0-9945-E01E-6CB9436CE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E748C8D-C469-D474-1D97-BF5F569F543B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1611A53-2566-911B-758A-BB85811FD9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BDAAA47C-344B-A081-7D83-D9FAAD75EB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9787C0D-6642-0E1D-6AD0-4C7F5CDD7E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FE70F6A9-1F2C-B996-D2AA-A91C91158B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DA136-F775-4E4C-35DB-866AF036B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1542C5E-68EC-8AF5-80D1-B28AD6CD2F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2539330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- Yellow">
    <p:bg>
      <p:bgPr>
        <a:blipFill dpi="0" rotWithShape="1">
          <a:blip r:embed="rId2" cstate="screen">
            <a:alphaModFix amt="69965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0329EC4-43A1-4C93-CC9C-F8056BDA6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11EE3C-D327-2D36-872A-6FFDFE494240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411FBA2-250A-1C91-4112-94C1448712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D923CE2-295F-167C-F03F-85610416A0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EE845F2-FF2D-A9D4-3ED4-93E968473C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DC990BB7-CAE3-E4DB-4F60-3FD7EA815A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24151-A80D-7D37-B014-1E2D90CE3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FEF65C5-460E-FA21-D5A4-89B945A15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3138227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Blu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4F0EA2-EF9D-F005-352F-0ED7ED3B654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67088FD3-2668-7B24-DF83-94C7E0A31C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4507D10-D757-85E8-DCAB-5DE27031CB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3AA83D-6834-E464-0BBA-BB0EAC8C2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17A9CF-DA6B-5003-7AB7-83F7002BC2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5887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F8B6BF6-2B20-BAE1-496B-4CE3AF22F7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DA06FF-3584-5C18-7680-957EB66DCC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576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BC1E-2F93-2120-01F2-76667F7A35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19B98AE-BA3F-CCAE-E04C-B8169D9363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2659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C8CB63D-4300-E62A-F48C-630CF6B954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E6FAFF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490E080-95F7-C04E-1506-EAC0EB4C51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5983"/>
            <a:ext cx="2313071" cy="746515"/>
          </a:xfrm>
          <a:prstGeom prst="rect">
            <a:avLst/>
          </a:prstGeom>
          <a:solidFill>
            <a:srgbClr val="1C46C0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FB48F-821A-CA54-A34E-E55E101C6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0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/ List - Orang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107E3E2-7CA3-497F-C4E8-4ECE3460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568DA1-20C9-8598-44C7-76FE257E9D7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B5BDD1-EF18-E4A2-DE79-A8B3B7FC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8F030FA-FAE8-B846-F0B1-F69F3B3AB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9C5B20-B0D8-1392-83E8-B19EE7BA6B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50AA39-F87C-B61C-59F0-76575DE5C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D84559-6512-8243-0E68-926840CCE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CA98CFD-BEE6-B7D0-940B-408558AE3B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173B8F-4A38-6A7C-3840-1B6791B615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258A6A1-7C96-27AC-C908-3BA13CCF1F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0D1A29E-8F23-E9BF-AE02-BAA15FD20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B928D05-8855-2639-E843-A1F7DC27F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3BCC-9ABA-3DB6-4ED6-2BD13246C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3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5BD7FBF3-7226-2149-BBD3-098185173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DAAB76E-1BCE-CA53-ACE8-77F42754E1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C210018-BF10-8707-6A21-CCCE83C373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2B4FE0AC-2B61-A291-8C87-19783331AD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84212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&amp; Cop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25CC09-2BCF-3A4D-87E4-590716EC07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93565" y="2856109"/>
            <a:ext cx="4687053" cy="32210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 Duis </a:t>
            </a:r>
            <a:r>
              <a:rPr lang="en-GB" err="1"/>
              <a:t>aute</a:t>
            </a:r>
            <a:r>
              <a:rPr lang="en-GB"/>
              <a:t> </a:t>
            </a:r>
            <a:r>
              <a:rPr lang="en-GB" err="1"/>
              <a:t>irure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consequat. Duis </a:t>
            </a:r>
            <a:r>
              <a:rPr lang="en-GB" err="1"/>
              <a:t>aute</a:t>
            </a:r>
            <a:r>
              <a:rPr lang="en-GB"/>
              <a:t> </a:t>
            </a:r>
            <a:r>
              <a:rPr lang="en-GB" err="1"/>
              <a:t>irure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in </a:t>
            </a:r>
            <a:r>
              <a:rPr lang="en-GB" err="1"/>
              <a:t>reprehenderit</a:t>
            </a:r>
            <a:r>
              <a:rPr lang="en-GB"/>
              <a:t> in </a:t>
            </a:r>
            <a:r>
              <a:rPr lang="en-GB" err="1"/>
              <a:t>voluptate</a:t>
            </a:r>
            <a:r>
              <a:rPr lang="en-GB"/>
              <a:t> </a:t>
            </a:r>
            <a:r>
              <a:rPr lang="en-GB" err="1"/>
              <a:t>velit</a:t>
            </a:r>
            <a:r>
              <a:rPr lang="en-GB"/>
              <a:t> </a:t>
            </a:r>
            <a:r>
              <a:rPr lang="en-GB" err="1"/>
              <a:t>esse</a:t>
            </a:r>
            <a:r>
              <a:rPr lang="en-GB"/>
              <a:t> </a:t>
            </a:r>
            <a:r>
              <a:rPr lang="en-GB" err="1"/>
              <a:t>cillum</a:t>
            </a:r>
            <a:r>
              <a:rPr lang="en-GB"/>
              <a:t> dolore </a:t>
            </a:r>
            <a:r>
              <a:rPr lang="en-GB" err="1"/>
              <a:t>eu</a:t>
            </a:r>
            <a:r>
              <a:rPr lang="en-GB"/>
              <a:t> </a:t>
            </a:r>
            <a:r>
              <a:rPr lang="en-GB" err="1"/>
              <a:t>fugiat</a:t>
            </a:r>
            <a:r>
              <a:rPr lang="en-GB"/>
              <a:t>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pariatur</a:t>
            </a:r>
            <a:r>
              <a:rPr lang="en-GB"/>
              <a:t>. </a:t>
            </a:r>
            <a:r>
              <a:rPr lang="en-GB" err="1"/>
              <a:t>Excepteur</a:t>
            </a:r>
            <a:r>
              <a:rPr lang="en-GB"/>
              <a:t> </a:t>
            </a:r>
            <a:r>
              <a:rPr lang="en-GB" err="1"/>
              <a:t>sint</a:t>
            </a:r>
            <a:r>
              <a:rPr lang="en-GB"/>
              <a:t> </a:t>
            </a:r>
            <a:r>
              <a:rPr lang="en-GB" err="1"/>
              <a:t>occaecat</a:t>
            </a:r>
            <a:r>
              <a:rPr lang="en-GB"/>
              <a:t> </a:t>
            </a:r>
            <a:r>
              <a:rPr lang="en-GB" err="1"/>
              <a:t>cupidatat</a:t>
            </a:r>
            <a:r>
              <a:rPr lang="en-GB"/>
              <a:t> non </a:t>
            </a:r>
            <a:r>
              <a:rPr lang="en-GB" err="1"/>
              <a:t>proident</a:t>
            </a:r>
            <a:r>
              <a:rPr lang="en-GB"/>
              <a:t>, sunt in culpa qui </a:t>
            </a:r>
            <a:r>
              <a:rPr lang="en-GB" err="1"/>
              <a:t>officia</a:t>
            </a:r>
            <a:r>
              <a:rPr lang="en-GB"/>
              <a:t> </a:t>
            </a:r>
            <a:r>
              <a:rPr lang="en-GB" err="1"/>
              <a:t>deserunt</a:t>
            </a:r>
            <a:r>
              <a:rPr lang="en-GB"/>
              <a:t> </a:t>
            </a:r>
            <a:r>
              <a:rPr lang="en-GB" err="1"/>
              <a:t>mollit</a:t>
            </a:r>
            <a:r>
              <a:rPr lang="en-GB"/>
              <a:t> </a:t>
            </a:r>
            <a:r>
              <a:rPr lang="en-GB" err="1"/>
              <a:t>anim</a:t>
            </a:r>
            <a:r>
              <a:rPr lang="en-GB"/>
              <a:t> id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laborum</a:t>
            </a:r>
            <a:r>
              <a:rPr lang="en-GB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FCC4E-7800-CD8E-7918-FDBF10EDE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910" y="0"/>
            <a:ext cx="12197909" cy="15512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C6AF3-6B1E-0375-7D2A-5FD1C92321F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FEAA9C-D9C5-C7E7-E834-0245869B2C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326028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A7150EB-D92B-C450-9558-0D39CD35C8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833532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8BE8F5A-8A1A-5C53-72B2-42712E5453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17561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30393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- Tight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24568D3-44DC-E35D-6A09-5B5154DCE05F}"/>
              </a:ext>
            </a:extLst>
          </p:cNvPr>
          <p:cNvSpPr/>
          <p:nvPr userDrawn="1"/>
        </p:nvSpPr>
        <p:spPr>
          <a:xfrm flipV="1">
            <a:off x="-5910" y="0"/>
            <a:ext cx="12197910" cy="823189"/>
          </a:xfrm>
          <a:prstGeom prst="round1Rect">
            <a:avLst>
              <a:gd name="adj" fmla="val 50000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E490143-9197-1E5C-A155-ABAF72B3B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163013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61C6824-08DF-793D-EE9A-11375C227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105" y="10957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257315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Whit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 lang="en-US">
              <a:latin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81C071C-5A64-4146-A308-DE2C7FB11B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460542D6-22F5-6141-8C6F-6937620487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D9D407-A97D-E17E-DBFA-25ABF15C9A3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F331A0-8630-D550-918D-B67681D6E4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E1D5FB1-6523-35BC-D888-0047E26278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6A75198C-6ADB-FB44-7D03-6F5213AC31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C43D1CE-D536-7787-B56C-507BDEC316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92633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Blue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4C01CCF-0DB7-F246-ABF2-EC18516A0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AED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>
              <a:latin typeface="Poppins" panose="00000500000000000000" pitchFamily="2" charset="0"/>
            </a:endParaRP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41112C6-9F31-50D1-7D73-6298CB7F2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C32AB5CB-C8A8-C7B0-84CC-CEA1640370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44462-549C-8EC7-19AB-A506B51C3E6A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B2C4ECE-5A58-924D-D8E6-C4AE68AD8C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DDC83B33-527D-290B-B1B2-1DEADA31AE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65EE5AA7-CE9F-6795-3587-5FECAE5830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2BDC46EF-DAEB-0903-12EF-94C369E351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96868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Green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D1F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66FAE19-7B52-BB59-E57B-29D522C6BD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F77B454A-E504-0EE7-A8CA-E5D9EEC2F4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228A78-C513-C604-6CB6-28BAE7604C7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1EAD907-96B1-968B-D6C2-A05E0A48B0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DA310DCE-936B-7A91-931F-F8940F242D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87A5F3DD-B4AB-BD17-596F-E74A62BFB6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9EF2175-79D4-C751-5757-BD3B632DF1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594643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E28EB488-1C80-0E67-1A53-022688EC46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10740439" cy="1800200"/>
          </a:xfr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Front Cover Title Goes Here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CA2EAA2-94E2-6FA0-C059-2C890F869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208" y="3846892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1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Presenters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96034E2F-27F1-1CF2-367B-4204B15EC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208" y="4198584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Department name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276E79C-EF9C-9014-0C08-C31EE127DC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208" y="4545623"/>
            <a:ext cx="5557584" cy="347039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98D122DE-5974-E6F7-5A07-1674D74454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8208" y="2431330"/>
            <a:ext cx="10740438" cy="130540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</a:t>
            </a:r>
          </a:p>
        </p:txBody>
      </p:sp>
      <p:pic>
        <p:nvPicPr>
          <p:cNvPr id="6" name="Picture 5" descr="The Open University Logo">
            <a:extLst>
              <a:ext uri="{FF2B5EF4-FFF2-40B4-BE49-F238E27FC236}">
                <a16:creationId xmlns:a16="http://schemas.microsoft.com/office/drawing/2014/main" id="{21830BFA-19EA-B404-F805-72BD114E6B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5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Pink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E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02A26A26-C4B5-4D8E-73A4-981818756D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8328C9E-9DA1-DF63-59C8-5F540DB4BB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1A6B9E-E779-E0D7-BC86-EA660E9840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6F34F4-9E99-01A0-2C06-1C0C5E7762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7341710-98F6-F41B-8C50-352203DF2B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A412ECB0-A0F7-C3C3-CD7E-53BD50174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E7BCFB4-52D8-AB3A-B496-979C9126C9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078553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&amp; Copy - Yellow Light Mod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47B443-B36F-0143-9A72-596E945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7" name="Round Single Corner of Rectangle 6">
            <a:extLst>
              <a:ext uri="{FF2B5EF4-FFF2-40B4-BE49-F238E27FC236}">
                <a16:creationId xmlns:a16="http://schemas.microsoft.com/office/drawing/2014/main" id="{CDACC711-C51A-FB4F-8AD7-5F9DB35F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6096000" y="0"/>
            <a:ext cx="6096000" cy="6858000"/>
          </a:xfrm>
          <a:prstGeom prst="round1Rect">
            <a:avLst>
              <a:gd name="adj" fmla="val 20797"/>
            </a:avLst>
          </a:prstGeom>
          <a:solidFill>
            <a:srgbClr val="FFF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Poppins" panose="00000500000000000000" pitchFamily="2" charset="0"/>
            </a:endParaRP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AE055DE8-0C87-1B8E-B033-C6AACEF7E8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432580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A7B175B1-4990-DB78-B09A-5CABDC6E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325807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C357FA-846B-A0EC-644D-8C00E0D073E6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1828A5-E0F9-F12F-D6E9-03BB177B0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4912997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9CF92BA-CA8F-0DC8-7240-3FE5CDE331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4912997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A1EF4921-C4EA-38D0-FDB1-827E4E6B7F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488D0769-700C-B45D-A282-AC13D3471A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1105" y="2668674"/>
            <a:ext cx="4325807" cy="304101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5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60575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Blue">
    <p:bg>
      <p:bgPr>
        <a:blipFill dpi="0" rotWithShape="1">
          <a:blip r:embed="rId2" cstate="screen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A20ABB2-4946-8543-8051-832C526BDE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05F2301F-306F-F745-8E98-23873CA633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560DF7B-AF74-3B4B-9618-C8D97385E9C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16DB742-7748-6B47-8825-E1F742F7A3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D9318EE-FBC8-5864-3CD0-AE0098E538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84F7B52-8D5A-AF1A-29EE-E205DB0920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7D29F004-17E9-56AE-60BE-6AF7E9D45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EA18CF2-7030-5F92-17DA-C816F4E6622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096BC-E124-A3C8-7101-B7F957B01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19E9F-F344-6302-5340-E96D54FF2151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38D216E0-7352-C52F-6A35-B80CBA1849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2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Green">
    <p:bg>
      <p:bgPr>
        <a:blipFill dpi="0" rotWithShape="1">
          <a:blip r:embed="rId2" cstate="screen">
            <a:alphaModFix amt="6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C2A4FC37-64F1-B22C-8E38-7A3C90DBFD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ABC2298-01AB-ED2E-6E05-CA32FACF9E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FAAEB2F-DEF2-71DD-AF98-C0A446D122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8EA9D7F9-BC14-C206-DFF8-5ABCD5E6E7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C2A8E84-605E-EB25-4A36-3D3984B92A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6C642D6-66F1-8A0A-CDDC-2EBC92AF862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A09EE3C-F0CF-8B96-88AA-6DE36F7A6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391E2F5-B870-1650-36DA-566F186BE6B9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714E0-498A-B29B-94FB-DA93A6A96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8BF09-B464-A1E1-02C2-01D09400BA77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1EB04BC9-BBC1-9452-43AC-4FD759F04F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10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Pink">
    <p:bg>
      <p:bgPr>
        <a:blipFill dpi="0" rotWithShape="1">
          <a:blip r:embed="rId2" cstate="screen">
            <a:alphaModFix amt="5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DA1F39E-370E-9BF5-101D-A0A5D784F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FB8AF0D-6CCE-C411-DB47-6E723C872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7B68DC7-43A5-C3AB-0F02-A24CE21AC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8BAA85-672C-2406-1402-92D7361EB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114C635-6BF1-6FFE-A4DB-8BB78F696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530D6A-EBB8-CD26-B104-C0F70BBC9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E24F392-DCB7-9BFE-802F-2C3A475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8C1F3A-E328-D7D8-0A81-F997F4F944D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771C0-93BA-5ADF-64A4-2A43F86D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DBA90-2059-F1EB-DC4D-1F490EC5C85F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DBE218AA-1FFB-BE5D-8642-2B04DCCE99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3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Media - Yellow">
    <p:bg>
      <p:bgPr>
        <a:blipFill dpi="0" rotWithShape="1">
          <a:blip r:embed="rId2" cstate="screen">
            <a:alphaModFix amt="28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8EEEF07-1889-D507-89A8-BB2EE63EB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BEC0FC6-0311-3559-C180-50FE399D9C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1F924AA-0E70-3369-B99A-AAFFD470F4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87F5EB3-C62D-D57D-1AAE-737B9D43A0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FD2D1B6-81BB-517B-130B-5D9202C4FA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A7EF7-2594-397E-B832-BCDBA1E05203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2BD26A5-F2B2-8F17-EF04-893F38512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A620FFB-407F-A512-2C9D-569EEBC1E8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F65C4A6-90EE-54F5-1CA2-BBB24F562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01F7FFA-E94E-A280-B1B5-ACAC603AC4B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 descr="The Open University Logo">
            <a:extLst>
              <a:ext uri="{FF2B5EF4-FFF2-40B4-BE49-F238E27FC236}">
                <a16:creationId xmlns:a16="http://schemas.microsoft.com/office/drawing/2014/main" id="{5E1AC07D-4E2F-CEA1-4D8E-FFA7745DD9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83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467C06D-0BA0-E66A-1254-70AFC1587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167" y="3124517"/>
            <a:ext cx="7500938" cy="608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chemeClr val="bg1"/>
                </a:solidFill>
                <a:latin typeface="Poppins SemiBold" panose="00000700000000000000" pitchFamily="50" charset="0"/>
                <a:cs typeface="Poppins SemiBold" panose="00000700000000000000" pitchFamily="50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r>
              <a:rPr lang="en-GB"/>
              <a:t>Type your message here</a:t>
            </a:r>
          </a:p>
        </p:txBody>
      </p:sp>
      <p:pic>
        <p:nvPicPr>
          <p:cNvPr id="2" name="Picture 1" descr="The Open University Logo">
            <a:extLst>
              <a:ext uri="{FF2B5EF4-FFF2-40B4-BE49-F238E27FC236}">
                <a16:creationId xmlns:a16="http://schemas.microsoft.com/office/drawing/2014/main" id="{98F1B169-2DA1-B49F-3EA1-DD312E568D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5" y="5829301"/>
            <a:ext cx="1709992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60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EA88F0E0-0334-005F-5AE6-97F8EFADF0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299" y="2622093"/>
            <a:ext cx="6043402" cy="20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4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9A3FDC1-DA18-B647-8002-951F8A2778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15272609" cy="5097770"/>
          </a:xfrm>
          <a:prstGeom prst="round2SameRect">
            <a:avLst>
              <a:gd name="adj1" fmla="val 42678"/>
              <a:gd name="adj2" fmla="val 4847"/>
            </a:avLst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1C3DB8-28FE-CD4A-AC01-87EE1020C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97770"/>
            <a:ext cx="10492353" cy="1760230"/>
          </a:xfrm>
          <a:prstGeom prst="rect">
            <a:avLst/>
          </a:prstGeom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3F6853B-E929-F241-91D8-856D67E458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92353" y="5596325"/>
            <a:ext cx="1699647" cy="7637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E390F52-05CD-A068-38A6-49F5DCC4B2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207" y="559121"/>
            <a:ext cx="5328592" cy="18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5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Chapter Title Goes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7792215-3EBF-8AFE-D64C-230EB77D3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207" y="2431329"/>
            <a:ext cx="4824413" cy="2439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title here</a:t>
            </a:r>
          </a:p>
        </p:txBody>
      </p:sp>
    </p:spTree>
    <p:extLst>
      <p:ext uri="{BB962C8B-B14F-4D97-AF65-F5344CB8AC3E}">
        <p14:creationId xmlns:p14="http://schemas.microsoft.com/office/powerpoint/2010/main" val="4148795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ntent - Tight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31521C-CAF9-B57E-A59F-40B74F59492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rgbClr val="06064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24568D3-44DC-E35D-6A09-5B5154DCE05F}"/>
              </a:ext>
            </a:extLst>
          </p:cNvPr>
          <p:cNvSpPr/>
          <p:nvPr userDrawn="1"/>
        </p:nvSpPr>
        <p:spPr>
          <a:xfrm flipV="1">
            <a:off x="-5910" y="0"/>
            <a:ext cx="12197910" cy="823189"/>
          </a:xfrm>
          <a:prstGeom prst="round1Rect">
            <a:avLst>
              <a:gd name="adj" fmla="val 50000"/>
            </a:avLst>
          </a:prstGeom>
          <a:solidFill>
            <a:srgbClr val="060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E490143-9197-1E5C-A155-ABAF72B3B0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163013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661C6824-08DF-793D-EE9A-11375C227AF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105" y="1095780"/>
            <a:ext cx="10179513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  <a:lvl2pPr marL="457200" indent="0">
              <a:buNone/>
              <a:defRPr sz="1500">
                <a:ln>
                  <a:noFill/>
                </a:ln>
                <a:solidFill>
                  <a:schemeClr val="tx1"/>
                </a:solidFill>
                <a:latin typeface="+mn-lt"/>
              </a:defRPr>
            </a:lvl2pPr>
            <a:lvl3pPr>
              <a:defRPr sz="1500">
                <a:ln>
                  <a:noFill/>
                </a:ln>
                <a:solidFill>
                  <a:schemeClr val="tx1"/>
                </a:solidFill>
              </a:defRPr>
            </a:lvl3pPr>
            <a:lvl4pPr>
              <a:defRPr sz="1500">
                <a:ln>
                  <a:noFill/>
                </a:ln>
                <a:solidFill>
                  <a:schemeClr val="tx1"/>
                </a:solidFill>
              </a:defRPr>
            </a:lvl4pPr>
            <a:lvl5pPr>
              <a:defRPr sz="1500">
                <a:ln>
                  <a:noFill/>
                </a:ln>
                <a:solidFill>
                  <a:schemeClr val="tx1"/>
                </a:solidFill>
              </a:defRPr>
            </a:lvl5pPr>
            <a:lvl6pPr>
              <a:defRPr sz="1500">
                <a:solidFill>
                  <a:schemeClr val="tx1"/>
                </a:solidFill>
              </a:defRPr>
            </a:lvl6pPr>
            <a:lvl7pPr>
              <a:defRPr sz="1500">
                <a:solidFill>
                  <a:schemeClr val="tx1"/>
                </a:solidFill>
              </a:defRPr>
            </a:lvl7pPr>
            <a:lvl8pPr>
              <a:defRPr sz="1500">
                <a:solidFill>
                  <a:schemeClr val="tx1"/>
                </a:solidFill>
              </a:defRPr>
            </a:lvl8pPr>
            <a:lvl9pPr>
              <a:defRPr sz="1500"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Body copy goes here.</a:t>
            </a:r>
          </a:p>
        </p:txBody>
      </p:sp>
    </p:spTree>
    <p:extLst>
      <p:ext uri="{BB962C8B-B14F-4D97-AF65-F5344CB8AC3E}">
        <p14:creationId xmlns:p14="http://schemas.microsoft.com/office/powerpoint/2010/main" val="4167722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/ List - Orange">
    <p:bg>
      <p:bgPr>
        <a:blipFill dpi="0" rotWithShape="1">
          <a:blip r:embed="rId2" cstate="screen">
            <a:alphaModFix amt="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107E3E2-7CA3-497F-C4E8-4ECE3460E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7568DA1-20C9-8598-44C7-76FE257E9D79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B5BDD1-EF18-E4A2-DE79-A8B3B7FC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8F030FA-FAE8-B846-F0B1-F69F3B3AB7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69C5B20-B0D8-1392-83E8-B19EE7BA6B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86746" y="156244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50AA39-F87C-B61C-59F0-76575DE5CC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7895" y="156244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8D84559-6512-8243-0E68-926840CCE5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86746" y="245933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3CA98CFD-BEE6-B7D0-940B-408558AE3B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7895" y="245933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173B8F-4A38-6A7C-3840-1B6791B615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286746" y="3356225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1258A6A1-7C96-27AC-C908-3BA13CCF1F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7895" y="3356225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0D1A29E-8F23-E9BF-AE02-BAA15FD20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86746" y="4249549"/>
            <a:ext cx="7739063" cy="742950"/>
          </a:xfrm>
          <a:prstGeom prst="rect">
            <a:avLst/>
          </a:prstGeom>
          <a:solidFill>
            <a:srgbClr val="FFF0F3"/>
          </a:solidFill>
        </p:spPr>
        <p:txBody>
          <a:bodyPr lIns="216000" tIns="108000" rIns="216000" bIns="72000"/>
          <a:lstStyle>
            <a:lvl1pPr marL="0" indent="0">
              <a:lnSpc>
                <a:spcPct val="110000"/>
              </a:lnSpc>
              <a:buNone/>
              <a:defRPr sz="1500">
                <a:latin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sz="1500">
                <a:solidFill>
                  <a:srgbClr val="060645"/>
                </a:solidFill>
              </a:rPr>
              <a:t>Body copy goes here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DB928D05-8855-2639-E843-A1F7DC27F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7895" y="4249549"/>
            <a:ext cx="2313071" cy="746515"/>
          </a:xfrm>
          <a:prstGeom prst="rect">
            <a:avLst/>
          </a:prstGeom>
          <a:solidFill>
            <a:srgbClr val="FF8A77"/>
          </a:solidFill>
        </p:spPr>
        <p:txBody>
          <a:bodyPr lIns="216000" tIns="108000" rIns="216000" bIns="7200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  <a:p>
            <a:pPr lvl="0"/>
            <a:r>
              <a:rPr lang="en-GB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93BCC-9ABA-3DB6-4ED6-2BD13246C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5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&amp; Media - Pink">
    <p:bg>
      <p:bgPr>
        <a:blipFill dpi="0" rotWithShape="1">
          <a:blip r:embed="rId2" cstate="screen">
            <a:alphaModFix amt="5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DA1F39E-370E-9BF5-101D-A0A5D784F8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DFB8AF0D-6CCE-C411-DB47-6E723C872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77B68DC7-43A5-C3AB-0F02-A24CE21AC0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8724" y="1676669"/>
            <a:ext cx="4128571" cy="2761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998BAA85-672C-2406-1402-92D7361EB72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8724" y="2093471"/>
            <a:ext cx="4922617" cy="4741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here.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114C635-6BF1-6FFE-A4DB-8BB78F696D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3915" y="404664"/>
            <a:ext cx="10797426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C530D6A-EBB8-CD26-B104-C0F70BBC94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3915" y="912168"/>
            <a:ext cx="10797426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3E24F392-DCB7-9BFE-802F-2C3A475EA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5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48C1F3A-E328-D7D8-0A81-F997F4F944D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288724" y="2642305"/>
            <a:ext cx="4922617" cy="30726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3"/>
              </a:buBlip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500"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771C0-93BA-5ADF-64A4-2A43F86D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DBA90-2059-F1EB-DC4D-1F490EC5C85F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" name="Picture 3" descr="The Open University Logo">
            <a:extLst>
              <a:ext uri="{FF2B5EF4-FFF2-40B4-BE49-F238E27FC236}">
                <a16:creationId xmlns:a16="http://schemas.microsoft.com/office/drawing/2014/main" id="{DBE218AA-1FFB-BE5D-8642-2B04DCCE99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2950F0-F837-3643-8F3C-58187D933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618" y="5846618"/>
            <a:ext cx="1011382" cy="1011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D82CE-01EC-B1CB-A6FD-FB39AAE27B82}"/>
              </a:ext>
            </a:extLst>
          </p:cNvPr>
          <p:cNvSpPr txBox="1"/>
          <p:nvPr userDrawn="1"/>
        </p:nvSpPr>
        <p:spPr>
          <a:xfrm>
            <a:off x="11515725" y="6493625"/>
            <a:ext cx="6322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23858C3-E774-4B3F-8AA9-3979BAFA574F}" type="slidenum">
              <a:rPr lang="en-GB" sz="1500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 sz="150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7866F1F2-E6A8-97CC-9915-9A8864215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1105" y="1676668"/>
            <a:ext cx="9591229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1800" b="1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69D1CE6-1539-C9FF-428F-50E945C8CF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1105" y="2093471"/>
            <a:ext cx="9591229" cy="49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Body copy goes here as Poppins Regular.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6F70F55-5634-E0E4-19BE-00F2336FEF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3915" y="404664"/>
            <a:ext cx="1076670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3000" b="1" i="0">
                <a:ln>
                  <a:noFill/>
                </a:ln>
                <a:solidFill>
                  <a:srgbClr val="060645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Page 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4AAC2A-4E35-E36E-9115-E0E3D0E313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3915" y="912168"/>
            <a:ext cx="10766703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 header</a:t>
            </a:r>
          </a:p>
        </p:txBody>
      </p:sp>
      <p:pic>
        <p:nvPicPr>
          <p:cNvPr id="7" name="Picture 6" descr="The Open University Logo">
            <a:extLst>
              <a:ext uri="{FF2B5EF4-FFF2-40B4-BE49-F238E27FC236}">
                <a16:creationId xmlns:a16="http://schemas.microsoft.com/office/drawing/2014/main" id="{1A8FBF3E-643E-C283-20B7-9D35C17A87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676" y="5829301"/>
            <a:ext cx="1709990" cy="584196"/>
          </a:xfrm>
          <a:prstGeom prst="rect">
            <a:avLst/>
          </a:prstGeom>
        </p:spPr>
      </p:pic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B8435D6-0CC1-8718-167A-2904F3E65C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1105" y="2668674"/>
            <a:ext cx="9591229" cy="199124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500" b="0" i="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 sz="1500">
                <a:ln>
                  <a:noFill/>
                </a:ln>
                <a:solidFill>
                  <a:srgbClr val="060645"/>
                </a:solidFill>
              </a:defRPr>
            </a:lvl2pPr>
            <a:lvl3pPr>
              <a:defRPr sz="1500">
                <a:ln>
                  <a:noFill/>
                </a:ln>
                <a:solidFill>
                  <a:srgbClr val="060645"/>
                </a:solidFill>
              </a:defRPr>
            </a:lvl3pPr>
            <a:lvl4pPr>
              <a:defRPr sz="1500">
                <a:ln>
                  <a:noFill/>
                </a:ln>
                <a:solidFill>
                  <a:srgbClr val="060645"/>
                </a:solidFill>
              </a:defRPr>
            </a:lvl4pPr>
            <a:lvl5pPr>
              <a:defRPr sz="1500">
                <a:ln>
                  <a:noFill/>
                </a:ln>
                <a:solidFill>
                  <a:srgbClr val="060645"/>
                </a:solidFill>
              </a:defRPr>
            </a:lvl5pPr>
            <a:lvl6pPr>
              <a:defRPr sz="1500">
                <a:solidFill>
                  <a:srgbClr val="060645"/>
                </a:solidFill>
              </a:defRPr>
            </a:lvl6pPr>
            <a:lvl7pPr>
              <a:defRPr sz="1500">
                <a:solidFill>
                  <a:srgbClr val="060645"/>
                </a:solidFill>
              </a:defRPr>
            </a:lvl7pPr>
            <a:lvl8pPr>
              <a:defRPr sz="1500">
                <a:solidFill>
                  <a:srgbClr val="060645"/>
                </a:solidFill>
              </a:defRPr>
            </a:lvl8pPr>
            <a:lvl9pPr>
              <a:defRPr sz="1500">
                <a:solidFill>
                  <a:srgbClr val="060645"/>
                </a:solidFill>
              </a:defRPr>
            </a:lvl9pPr>
          </a:lstStyle>
          <a:p>
            <a:pPr lvl="0"/>
            <a:r>
              <a:rPr lang="en-GB"/>
              <a:t>Body copy goes here as Poppins Regular.</a:t>
            </a:r>
          </a:p>
        </p:txBody>
      </p:sp>
    </p:spTree>
    <p:extLst>
      <p:ext uri="{BB962C8B-B14F-4D97-AF65-F5344CB8AC3E}">
        <p14:creationId xmlns:p14="http://schemas.microsoft.com/office/powerpoint/2010/main" val="43502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C4D0DBB-988A-6342-8902-0563E9803C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5119" y="404664"/>
            <a:ext cx="4715313" cy="4971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Contents Title 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AD27DD2-BE62-DA40-8EBD-559298C56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2873" y="1539489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254454E-2B5C-B046-98EC-9A0A923749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873" y="2882868"/>
            <a:ext cx="4014180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Content Chapter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AB826CD5-5C92-B242-BB8B-DD1F577280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75119" y="153948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9A813DF2-0556-7B4C-A30B-8A7253CE58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5119" y="2881839"/>
            <a:ext cx="747051" cy="289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000" b="1" i="0">
                <a:ln>
                  <a:noFill/>
                </a:ln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B3B649-1EB8-9846-A24F-3002667E7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51118"/>
            <a:ext cx="4613762" cy="2306881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3BBE70E-03E7-644A-BA5E-E3A0B91311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22170" y="1896175"/>
            <a:ext cx="3118585" cy="810811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500" b="0" i="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defRPr>
                <a:ln>
                  <a:noFill/>
                </a:ln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Sub-Content 01</a:t>
            </a:r>
          </a:p>
          <a:p>
            <a:pPr lvl="0"/>
            <a:r>
              <a:rPr lang="en-GB"/>
              <a:t>Sub-Content 02</a:t>
            </a:r>
          </a:p>
          <a:p>
            <a:pPr lvl="0"/>
            <a:r>
              <a:rPr lang="en-GB"/>
              <a:t>Sub-Content 03</a:t>
            </a:r>
          </a:p>
        </p:txBody>
      </p:sp>
      <p:sp>
        <p:nvSpPr>
          <p:cNvPr id="13" name="Picture Placeholder 14">
            <a:extLst>
              <a:ext uri="{FF2B5EF4-FFF2-40B4-BE49-F238E27FC236}">
                <a16:creationId xmlns:a16="http://schemas.microsoft.com/office/drawing/2014/main" id="{B1D217B3-A93E-1105-52D4-A2BC7A46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01" y="1"/>
            <a:ext cx="4611462" cy="4551117"/>
          </a:xfrm>
          <a:custGeom>
            <a:avLst/>
            <a:gdLst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0 w 9061155"/>
              <a:gd name="connsiteY7" fmla="*/ 19423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220593 w 9061155"/>
              <a:gd name="connsiteY5" fmla="*/ 45511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1942326 w 9061155"/>
              <a:gd name="connsiteY0" fmla="*/ 0 h 5191279"/>
              <a:gd name="connsiteX1" fmla="*/ 7118829 w 9061155"/>
              <a:gd name="connsiteY1" fmla="*/ 0 h 5191279"/>
              <a:gd name="connsiteX2" fmla="*/ 9061155 w 9061155"/>
              <a:gd name="connsiteY2" fmla="*/ 1942326 h 5191279"/>
              <a:gd name="connsiteX3" fmla="*/ 9061155 w 9061155"/>
              <a:gd name="connsiteY3" fmla="*/ 4330524 h 5191279"/>
              <a:gd name="connsiteX4" fmla="*/ 8840562 w 9061155"/>
              <a:gd name="connsiteY4" fmla="*/ 4551117 h 5191279"/>
              <a:gd name="connsiteX5" fmla="*/ 4449693 w 9061155"/>
              <a:gd name="connsiteY5" fmla="*/ 4538417 h 5191279"/>
              <a:gd name="connsiteX6" fmla="*/ 0 w 9061155"/>
              <a:gd name="connsiteY6" fmla="*/ 4330524 h 5191279"/>
              <a:gd name="connsiteX7" fmla="*/ 1905000 w 9061155"/>
              <a:gd name="connsiteY7" fmla="*/ 1955026 h 5191279"/>
              <a:gd name="connsiteX8" fmla="*/ 1942326 w 9061155"/>
              <a:gd name="connsiteY8" fmla="*/ 0 h 5191279"/>
              <a:gd name="connsiteX0" fmla="*/ 1942326 w 9061155"/>
              <a:gd name="connsiteY0" fmla="*/ 0 h 4551117"/>
              <a:gd name="connsiteX1" fmla="*/ 7118829 w 9061155"/>
              <a:gd name="connsiteY1" fmla="*/ 0 h 4551117"/>
              <a:gd name="connsiteX2" fmla="*/ 9061155 w 9061155"/>
              <a:gd name="connsiteY2" fmla="*/ 1942326 h 4551117"/>
              <a:gd name="connsiteX3" fmla="*/ 9061155 w 9061155"/>
              <a:gd name="connsiteY3" fmla="*/ 4330524 h 4551117"/>
              <a:gd name="connsiteX4" fmla="*/ 8840562 w 9061155"/>
              <a:gd name="connsiteY4" fmla="*/ 4551117 h 4551117"/>
              <a:gd name="connsiteX5" fmla="*/ 4449693 w 9061155"/>
              <a:gd name="connsiteY5" fmla="*/ 4538417 h 4551117"/>
              <a:gd name="connsiteX6" fmla="*/ 0 w 9061155"/>
              <a:gd name="connsiteY6" fmla="*/ 4330524 h 4551117"/>
              <a:gd name="connsiteX7" fmla="*/ 1905000 w 9061155"/>
              <a:gd name="connsiteY7" fmla="*/ 1955026 h 4551117"/>
              <a:gd name="connsiteX8" fmla="*/ 1942326 w 9061155"/>
              <a:gd name="connsiteY8" fmla="*/ 0 h 4551117"/>
              <a:gd name="connsiteX0" fmla="*/ 9669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9669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929640 w 8085795"/>
              <a:gd name="connsiteY7" fmla="*/ 1955026 h 4551117"/>
              <a:gd name="connsiteX8" fmla="*/ 3481566 w 8085795"/>
              <a:gd name="connsiteY8" fmla="*/ 0 h 4551117"/>
              <a:gd name="connsiteX0" fmla="*/ 3481566 w 8085795"/>
              <a:gd name="connsiteY0" fmla="*/ 0 h 4551117"/>
              <a:gd name="connsiteX1" fmla="*/ 6143469 w 8085795"/>
              <a:gd name="connsiteY1" fmla="*/ 0 h 4551117"/>
              <a:gd name="connsiteX2" fmla="*/ 8085795 w 8085795"/>
              <a:gd name="connsiteY2" fmla="*/ 1942326 h 4551117"/>
              <a:gd name="connsiteX3" fmla="*/ 8085795 w 8085795"/>
              <a:gd name="connsiteY3" fmla="*/ 4330524 h 4551117"/>
              <a:gd name="connsiteX4" fmla="*/ 7865202 w 8085795"/>
              <a:gd name="connsiteY4" fmla="*/ 4551117 h 4551117"/>
              <a:gd name="connsiteX5" fmla="*/ 3474333 w 8085795"/>
              <a:gd name="connsiteY5" fmla="*/ 4538417 h 4551117"/>
              <a:gd name="connsiteX6" fmla="*/ 0 w 8085795"/>
              <a:gd name="connsiteY6" fmla="*/ 3888564 h 4551117"/>
              <a:gd name="connsiteX7" fmla="*/ 3481566 w 8085795"/>
              <a:gd name="connsiteY7" fmla="*/ 0 h 4551117"/>
              <a:gd name="connsiteX0" fmla="*/ 451391 w 5055620"/>
              <a:gd name="connsiteY0" fmla="*/ 0 h 4551117"/>
              <a:gd name="connsiteX1" fmla="*/ 3113294 w 5055620"/>
              <a:gd name="connsiteY1" fmla="*/ 0 h 4551117"/>
              <a:gd name="connsiteX2" fmla="*/ 5055620 w 5055620"/>
              <a:gd name="connsiteY2" fmla="*/ 1942326 h 4551117"/>
              <a:gd name="connsiteX3" fmla="*/ 5055620 w 5055620"/>
              <a:gd name="connsiteY3" fmla="*/ 4330524 h 4551117"/>
              <a:gd name="connsiteX4" fmla="*/ 4835027 w 5055620"/>
              <a:gd name="connsiteY4" fmla="*/ 4551117 h 4551117"/>
              <a:gd name="connsiteX5" fmla="*/ 444158 w 5055620"/>
              <a:gd name="connsiteY5" fmla="*/ 4538417 h 4551117"/>
              <a:gd name="connsiteX6" fmla="*/ 451391 w 5055620"/>
              <a:gd name="connsiteY6" fmla="*/ 0 h 4551117"/>
              <a:gd name="connsiteX0" fmla="*/ 330721 w 4934950"/>
              <a:gd name="connsiteY0" fmla="*/ 0 h 4551117"/>
              <a:gd name="connsiteX1" fmla="*/ 2992624 w 4934950"/>
              <a:gd name="connsiteY1" fmla="*/ 0 h 4551117"/>
              <a:gd name="connsiteX2" fmla="*/ 4934950 w 4934950"/>
              <a:gd name="connsiteY2" fmla="*/ 1942326 h 4551117"/>
              <a:gd name="connsiteX3" fmla="*/ 4934950 w 4934950"/>
              <a:gd name="connsiteY3" fmla="*/ 4330524 h 4551117"/>
              <a:gd name="connsiteX4" fmla="*/ 4714357 w 4934950"/>
              <a:gd name="connsiteY4" fmla="*/ 4551117 h 4551117"/>
              <a:gd name="connsiteX5" fmla="*/ 323488 w 4934950"/>
              <a:gd name="connsiteY5" fmla="*/ 4538417 h 4551117"/>
              <a:gd name="connsiteX6" fmla="*/ 330721 w 4934950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  <a:gd name="connsiteX0" fmla="*/ 7233 w 4611462"/>
              <a:gd name="connsiteY0" fmla="*/ 0 h 4551117"/>
              <a:gd name="connsiteX1" fmla="*/ 2669136 w 4611462"/>
              <a:gd name="connsiteY1" fmla="*/ 0 h 4551117"/>
              <a:gd name="connsiteX2" fmla="*/ 4611462 w 4611462"/>
              <a:gd name="connsiteY2" fmla="*/ 1942326 h 4551117"/>
              <a:gd name="connsiteX3" fmla="*/ 4611462 w 4611462"/>
              <a:gd name="connsiteY3" fmla="*/ 4330524 h 4551117"/>
              <a:gd name="connsiteX4" fmla="*/ 4390869 w 4611462"/>
              <a:gd name="connsiteY4" fmla="*/ 4551117 h 4551117"/>
              <a:gd name="connsiteX5" fmla="*/ 0 w 4611462"/>
              <a:gd name="connsiteY5" fmla="*/ 4538417 h 4551117"/>
              <a:gd name="connsiteX6" fmla="*/ 7233 w 4611462"/>
              <a:gd name="connsiteY6" fmla="*/ 0 h 4551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1462" h="4551117">
                <a:moveTo>
                  <a:pt x="7233" y="0"/>
                </a:moveTo>
                <a:lnTo>
                  <a:pt x="2669136" y="0"/>
                </a:lnTo>
                <a:cubicBezTo>
                  <a:pt x="3741853" y="0"/>
                  <a:pt x="4611462" y="869609"/>
                  <a:pt x="4611462" y="1942326"/>
                </a:cubicBezTo>
                <a:lnTo>
                  <a:pt x="4611462" y="4330524"/>
                </a:lnTo>
                <a:cubicBezTo>
                  <a:pt x="4611462" y="4452354"/>
                  <a:pt x="4512699" y="4551117"/>
                  <a:pt x="4390869" y="4551117"/>
                </a:cubicBezTo>
                <a:lnTo>
                  <a:pt x="0" y="4538417"/>
                </a:lnTo>
                <a:cubicBezTo>
                  <a:pt x="8534" y="3642738"/>
                  <a:pt x="4337" y="1106923"/>
                  <a:pt x="7233" y="0"/>
                </a:cubicBez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31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B4780-4959-E441-87C3-B265F63A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B00EC-F294-CD4B-BCBA-AF4A8BC26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D8D8-BEBD-1B42-B387-F27F84E37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0AAA8F9F-42A8-344E-BFDB-6B187AAC9728}" type="datetimeFigureOut">
              <a:rPr lang="en-US" smtClean="0"/>
              <a:pPr/>
              <a:t>7/12/23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480C4-4982-D141-B7F4-847D6255A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1986B-A33C-FB46-96C5-A7D0198BBA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</a:defRPr>
            </a:lvl1pPr>
          </a:lstStyle>
          <a:p>
            <a:fld id="{60BAE0D0-DB37-5740-9BD9-F5C7BF39F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55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30" r:id="rId2"/>
    <p:sldLayoutId id="2147483917" r:id="rId3"/>
    <p:sldLayoutId id="2147483937" r:id="rId4"/>
    <p:sldLayoutId id="2147483938" r:id="rId5"/>
    <p:sldLayoutId id="2147483939" r:id="rId6"/>
    <p:sldLayoutId id="2147483940" r:id="rId7"/>
    <p:sldLayoutId id="214748394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oppins" panose="000005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3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92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39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92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2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919" r:id="rId2"/>
    <p:sldLayoutId id="2147483828" r:id="rId3"/>
    <p:sldLayoutId id="2147483829" r:id="rId4"/>
    <p:sldLayoutId id="2147483830" r:id="rId5"/>
    <p:sldLayoutId id="2147483831" r:id="rId6"/>
    <p:sldLayoutId id="2147483835" r:id="rId7"/>
    <p:sldLayoutId id="2147483836" r:id="rId8"/>
    <p:sldLayoutId id="2147483839" r:id="rId9"/>
    <p:sldLayoutId id="2147483935" r:id="rId10"/>
    <p:sldLayoutId id="2147483842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14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424F2A-3804-FA6B-BFD2-E30C1D3A44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42120B-7A11-9FBB-9201-8087371FA6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/>
              <a:t>Part 3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7D1F39-7B90-5489-AB65-600E4AF137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Fair evaluation of the systems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771B116-A7D2-08C4-E243-B81918124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3FB805-1043-E0B7-4FE0-673C2D10A2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34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>
                <a:latin typeface="Poppins" panose="00000500000000000000" pitchFamily="2" charset="0"/>
              </a:rPr>
              <a:t>HateCheck</a:t>
            </a:r>
            <a:r>
              <a:rPr lang="en-GB" sz="1800" dirty="0">
                <a:latin typeface="Poppins" panose="00000500000000000000" pitchFamily="2" charset="0"/>
              </a:rPr>
              <a:t> Test Scores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 descr="A picture containing text, menu, document, pattern&#10;&#10;Description automatically generated">
            <a:extLst>
              <a:ext uri="{FF2B5EF4-FFF2-40B4-BE49-F238E27FC236}">
                <a16:creationId xmlns:a16="http://schemas.microsoft.com/office/drawing/2014/main" id="{47DFB855-1E73-DA4A-8156-613A1FC5F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6"/>
          <a:stretch/>
        </p:blipFill>
        <p:spPr>
          <a:xfrm>
            <a:off x="7410865" y="1818808"/>
            <a:ext cx="4167416" cy="502693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0CBE1D-E005-5049-8555-798B8508D5C5}"/>
              </a:ext>
            </a:extLst>
          </p:cNvPr>
          <p:cNvGrpSpPr/>
          <p:nvPr/>
        </p:nvGrpSpPr>
        <p:grpSpPr>
          <a:xfrm>
            <a:off x="3013070" y="1302102"/>
            <a:ext cx="5723650" cy="5555898"/>
            <a:chOff x="6246677" y="856590"/>
            <a:chExt cx="5723650" cy="5555898"/>
          </a:xfrm>
        </p:grpSpPr>
        <p:pic>
          <p:nvPicPr>
            <p:cNvPr id="9" name="Picture 8" descr="A screenshot of a test case&#10;&#10;Description automatically generated with low confidence">
              <a:extLst>
                <a:ext uri="{FF2B5EF4-FFF2-40B4-BE49-F238E27FC236}">
                  <a16:creationId xmlns:a16="http://schemas.microsoft.com/office/drawing/2014/main" id="{CF188796-9591-054B-A849-5C613B50E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677" y="856590"/>
              <a:ext cx="5723650" cy="4849316"/>
            </a:xfrm>
            <a:prstGeom prst="rect">
              <a:avLst/>
            </a:prstGeom>
          </p:spPr>
        </p:pic>
        <p:pic>
          <p:nvPicPr>
            <p:cNvPr id="10" name="Picture 9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D977DA29-E02C-5F41-B2F7-1011D167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149" y="1373296"/>
              <a:ext cx="5683178" cy="5039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03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130F897-A3B1-0224-CAA8-9E34ACC7C40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1325563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Guidance Slide 8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35CD688-3C0D-F337-294B-4B1659968A62}"/>
              </a:ext>
            </a:extLst>
          </p:cNvPr>
          <p:cNvSpPr txBox="1">
            <a:spLocks/>
          </p:cNvSpPr>
          <p:nvPr/>
        </p:nvSpPr>
        <p:spPr>
          <a:xfrm>
            <a:off x="412821" y="1674934"/>
            <a:ext cx="10954833" cy="5333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600" dirty="0">
                <a:latin typeface="Poppins" panose="00000500000000000000" pitchFamily="2" charset="0"/>
                <a:cs typeface="Poppins" panose="00000500000000000000" pitchFamily="2" charset="0"/>
              </a:rPr>
              <a:t>Automated detection systems may over-detect or under-detect hate towards specific identity groups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A54F732-9540-3B48-A609-97EE0954CBF8}"/>
              </a:ext>
            </a:extLst>
          </p:cNvPr>
          <p:cNvSpPr txBox="1">
            <a:spLocks/>
          </p:cNvSpPr>
          <p:nvPr/>
        </p:nvSpPr>
        <p:spPr>
          <a:xfrm>
            <a:off x="412822" y="334672"/>
            <a:ext cx="10407578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The problem of bias	in hate speech detection system						</a:t>
            </a:r>
          </a:p>
        </p:txBody>
      </p:sp>
      <p:pic>
        <p:nvPicPr>
          <p:cNvPr id="4" name="Picture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FB8FF15F-4425-5F4D-B39F-EEA8C79B9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1860"/>
            <a:ext cx="5271654" cy="3599214"/>
          </a:xfrm>
          <a:prstGeom prst="rect">
            <a:avLst/>
          </a:prstGeom>
        </p:spPr>
      </p:pic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DDF33D1C-F892-DC41-8436-F546986B02EE}"/>
              </a:ext>
            </a:extLst>
          </p:cNvPr>
          <p:cNvSpPr txBox="1">
            <a:spLocks/>
          </p:cNvSpPr>
          <p:nvPr/>
        </p:nvSpPr>
        <p:spPr>
          <a:xfrm>
            <a:off x="6096001" y="6057131"/>
            <a:ext cx="5271654" cy="357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100" dirty="0">
                <a:latin typeface="Poppins" panose="00000500000000000000" pitchFamily="2" charset="0"/>
                <a:cs typeface="Poppins" panose="00000500000000000000" pitchFamily="2" charset="0"/>
              </a:rPr>
              <a:t>The Risk of Racial Bias in Hate Speech Detection (2019) </a:t>
            </a:r>
            <a:r>
              <a:rPr lang="en-GB" sz="1100" i="1" dirty="0">
                <a:latin typeface="Poppins" panose="00000500000000000000" pitchFamily="2" charset="0"/>
                <a:cs typeface="Poppins" panose="00000500000000000000" pitchFamily="2" charset="0"/>
              </a:rPr>
              <a:t>Proceedings of the 57th Annual Meeting of the Association for Computational Linguistics </a:t>
            </a:r>
          </a:p>
        </p:txBody>
      </p:sp>
      <p:pic>
        <p:nvPicPr>
          <p:cNvPr id="8" name="Picture 7" descr="A picture containing text, screenshot, font, graphics&#10;&#10;Description automatically generated">
            <a:extLst>
              <a:ext uri="{FF2B5EF4-FFF2-40B4-BE49-F238E27FC236}">
                <a16:creationId xmlns:a16="http://schemas.microsoft.com/office/drawing/2014/main" id="{F1A1BCB7-F68D-204F-BE5A-D32227BF6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21" y="2721631"/>
            <a:ext cx="3721499" cy="1928091"/>
          </a:xfrm>
          <a:prstGeom prst="rect">
            <a:avLst/>
          </a:prstGeom>
        </p:spPr>
      </p:pic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C0387BB0-2B0B-894A-99B6-DC9890FC1723}"/>
              </a:ext>
            </a:extLst>
          </p:cNvPr>
          <p:cNvSpPr txBox="1">
            <a:spLocks/>
          </p:cNvSpPr>
          <p:nvPr/>
        </p:nvSpPr>
        <p:spPr>
          <a:xfrm>
            <a:off x="667073" y="4649722"/>
            <a:ext cx="3467247" cy="357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ln>
                  <a:noFill/>
                </a:ln>
                <a:solidFill>
                  <a:srgbClr val="060645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GB" sz="1100" dirty="0">
                <a:latin typeface="Poppins" panose="00000500000000000000" pitchFamily="2" charset="0"/>
                <a:cs typeface="Poppins" panose="00000500000000000000" pitchFamily="2" charset="0"/>
              </a:rPr>
              <a:t>Entropy-based Attention Regularization Frees Unintended Bias Mitigation from Lists (2022)</a:t>
            </a:r>
            <a:endParaRPr lang="en-GB" sz="1100" i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6B1798-466E-268B-1447-E3A14E5D582B}"/>
              </a:ext>
            </a:extLst>
          </p:cNvPr>
          <p:cNvSpPr/>
          <p:nvPr/>
        </p:nvSpPr>
        <p:spPr>
          <a:xfrm>
            <a:off x="412821" y="5629834"/>
            <a:ext cx="2094852" cy="95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1A37D-3AA6-F805-6DC3-CC8B92C883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28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FC5105B-C53F-3740-7D33-386DE24C0ED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3915" y="404664"/>
            <a:ext cx="10797426" cy="497161"/>
          </a:xfrm>
        </p:spPr>
        <p:txBody>
          <a:bodyPr/>
          <a:lstStyle/>
          <a:p>
            <a:r>
              <a:rPr lang="en-GB" dirty="0"/>
              <a:t>A Multidisciplinary View of Bias in Hate Speech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F3D14C78-AF9D-91EB-BB8B-498C981E50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3915" y="912168"/>
            <a:ext cx="10797426" cy="28931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rgbClr val="002060"/>
                </a:solidFill>
                <a:latin typeface="Poppins" panose="00000500000000000000" pitchFamily="2" charset="0"/>
              </a:rPr>
              <a:t>Data Challenge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59F89FB-C6C8-BB8D-C190-0614B33C8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01105" y="1676669"/>
            <a:ext cx="4128571" cy="276120"/>
          </a:xfrm>
        </p:spPr>
        <p:txBody>
          <a:bodyPr/>
          <a:lstStyle/>
          <a:p>
            <a:r>
              <a:rPr lang="en-GB" dirty="0"/>
              <a:t>Identify bias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60CA977-FD1B-A4D9-DA10-8EAC99DC6A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1105" y="2093471"/>
            <a:ext cx="4922617" cy="474148"/>
          </a:xfrm>
        </p:spPr>
        <p:txBody>
          <a:bodyPr/>
          <a:lstStyle/>
          <a:p>
            <a:r>
              <a:rPr lang="en-GB" dirty="0"/>
              <a:t>Present examples of biased predictions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FF81229-8531-0010-2E12-C8B0A3CAA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1104" y="4205610"/>
            <a:ext cx="4922617" cy="817306"/>
          </a:xfrm>
        </p:spPr>
        <p:txBody>
          <a:bodyPr/>
          <a:lstStyle/>
          <a:p>
            <a:r>
              <a:rPr lang="en-GB" dirty="0"/>
              <a:t>How would you </a:t>
            </a:r>
            <a:r>
              <a:rPr lang="en-GB" b="1" dirty="0"/>
              <a:t>change</a:t>
            </a:r>
            <a:r>
              <a:rPr lang="en-GB" dirty="0"/>
              <a:t> the data or the system to reduce bias?</a:t>
            </a:r>
          </a:p>
          <a:p>
            <a:r>
              <a:rPr lang="en-GB" dirty="0"/>
              <a:t>Could you explain why the system may be biased?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1D36F20-0536-6E01-F778-80427ED398F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8724" y="1676669"/>
            <a:ext cx="4128571" cy="276120"/>
          </a:xfrm>
        </p:spPr>
        <p:txBody>
          <a:bodyPr/>
          <a:lstStyle/>
          <a:p>
            <a:r>
              <a:rPr lang="en-GB" dirty="0"/>
              <a:t>Regulation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EA220B7-7358-7D79-3AD3-8A697AC2A1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8724" y="2093471"/>
            <a:ext cx="4922617" cy="474148"/>
          </a:xfrm>
        </p:spPr>
        <p:txBody>
          <a:bodyPr/>
          <a:lstStyle/>
          <a:p>
            <a:r>
              <a:rPr lang="en-GB" dirty="0"/>
              <a:t>Regulate the use of a hate speech detection system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016ADBA-6DDE-76DD-4E17-7DD24EB5867E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028810" y="2574284"/>
            <a:ext cx="4922617" cy="817306"/>
          </a:xfrm>
        </p:spPr>
        <p:txBody>
          <a:bodyPr/>
          <a:lstStyle/>
          <a:p>
            <a:r>
              <a:rPr lang="en-GB" dirty="0"/>
              <a:t>What evaluation instruments are more useful to identify bias?</a:t>
            </a:r>
          </a:p>
          <a:p>
            <a:r>
              <a:rPr lang="en-GB" dirty="0"/>
              <a:t>What key </a:t>
            </a:r>
            <a:r>
              <a:rPr lang="en-GB"/>
              <a:t>aspects are they missing?</a:t>
            </a:r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54106A-C5C1-1B43-8DFD-131763F796E1}"/>
              </a:ext>
            </a:extLst>
          </p:cNvPr>
          <p:cNvSpPr txBox="1">
            <a:spLocks/>
          </p:cNvSpPr>
          <p:nvPr/>
        </p:nvSpPr>
        <p:spPr>
          <a:xfrm>
            <a:off x="1028810" y="3727147"/>
            <a:ext cx="4128571" cy="276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Addressing bias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C97AD7B-FE4D-9F47-B60C-21B3E6C3D366}"/>
              </a:ext>
            </a:extLst>
          </p:cNvPr>
          <p:cNvSpPr txBox="1">
            <a:spLocks/>
          </p:cNvSpPr>
          <p:nvPr/>
        </p:nvSpPr>
        <p:spPr>
          <a:xfrm>
            <a:off x="6288724" y="3727147"/>
            <a:ext cx="4128571" cy="276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i="0" kern="1200">
                <a:ln>
                  <a:noFill/>
                </a:ln>
                <a:solidFill>
                  <a:srgbClr val="060645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Or anything that may be missing!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72FD85-A793-BE58-1A45-653872CF629C}"/>
              </a:ext>
            </a:extLst>
          </p:cNvPr>
          <p:cNvSpPr/>
          <p:nvPr/>
        </p:nvSpPr>
        <p:spPr>
          <a:xfrm>
            <a:off x="412821" y="5629834"/>
            <a:ext cx="2094852" cy="95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0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AAA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7FBBD6-832A-A04A-BE6C-8981EE44C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8970"/>
            <a:ext cx="12192000" cy="359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D2CC29-6049-3D60-7F1F-D2991905DE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903"/>
            <a:ext cx="10515600" cy="347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92FEA64-DCDF-40A5-8CA9-7410388E7A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9540" y="3588333"/>
            <a:ext cx="2313071" cy="418061"/>
          </a:xfrm>
        </p:spPr>
        <p:txBody>
          <a:bodyPr/>
          <a:lstStyle/>
          <a:p>
            <a:r>
              <a:rPr lang="en-GB" sz="1200" dirty="0"/>
              <a:t>quoting_a_to_n.tsv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F1D8C97-E7F0-1C60-F0A9-FB7CB15F3AA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988392" y="3565738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Creating 317 templates from real tweets to make the post non hateful.        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09A4E01-7B60-6F11-BC67-2505E588E5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9540" y="4048555"/>
            <a:ext cx="2313071" cy="418061"/>
          </a:xfrm>
        </p:spPr>
        <p:txBody>
          <a:bodyPr/>
          <a:lstStyle/>
          <a:p>
            <a:r>
              <a:rPr lang="en-GB" sz="1200" dirty="0" err="1"/>
              <a:t>flip_n_to_a.tsv</a:t>
            </a:r>
            <a:endParaRPr lang="en-GB" sz="12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F3A7320F-6427-7C1D-E201-CA1DBAF6D24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988392" y="4046985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Combine non-hateful with the ones that are hateful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E9D130B-50F4-0EE5-878B-2328A6EE34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589540" y="4502099"/>
            <a:ext cx="2313071" cy="418061"/>
          </a:xfrm>
        </p:spPr>
        <p:txBody>
          <a:bodyPr/>
          <a:lstStyle/>
          <a:p>
            <a:r>
              <a:rPr lang="en-GB" sz="1200" dirty="0" err="1"/>
              <a:t>corr_a_to_a.tsv</a:t>
            </a:r>
            <a:endParaRPr lang="en-GB" sz="1200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04366B4-E680-858F-9D4B-1553D33AE80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988392" y="4500529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Prepending most descriptive words from the non-hateful training set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1FABFDC-313B-74DD-41D0-E7B24D71815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589540" y="4965926"/>
            <a:ext cx="2313071" cy="418061"/>
          </a:xfrm>
        </p:spPr>
        <p:txBody>
          <a:bodyPr/>
          <a:lstStyle/>
          <a:p>
            <a:r>
              <a:rPr lang="en-GB" sz="1200" dirty="0" err="1"/>
              <a:t>corr_n_to_n.tsv</a:t>
            </a:r>
            <a:endParaRPr lang="en-GB" sz="1200" dirty="0"/>
          </a:p>
          <a:p>
            <a:endParaRPr lang="en-GB" sz="1200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FEBD91-9CD9-9FA2-573E-5FDE521E37F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988392" y="4964356"/>
            <a:ext cx="5372336" cy="416065"/>
          </a:xfrm>
        </p:spPr>
        <p:txBody>
          <a:bodyPr>
            <a:normAutofit/>
          </a:bodyPr>
          <a:lstStyle/>
          <a:p>
            <a:r>
              <a:rPr lang="en-GB" sz="1100" dirty="0"/>
              <a:t>Prepending most descriptive *non-hateful* words  from training set</a:t>
            </a:r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6E4794-828D-9148-BB1C-0BAAD2B9AF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00"/>
          <a:stretch/>
        </p:blipFill>
        <p:spPr>
          <a:xfrm>
            <a:off x="0" y="2058970"/>
            <a:ext cx="3352800" cy="3590683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77A24C2-2B31-4849-8A81-4A4855146852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rgbClr val="002060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AAA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B3EA92-6934-E2F7-DE00-68BC1AB1C30E}"/>
              </a:ext>
            </a:extLst>
          </p:cNvPr>
          <p:cNvSpPr/>
          <p:nvPr/>
        </p:nvSpPr>
        <p:spPr>
          <a:xfrm>
            <a:off x="412821" y="5629834"/>
            <a:ext cx="2094852" cy="951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04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</a:t>
            </a:r>
            <a:r>
              <a:rPr lang="en-GB" b="1" dirty="0" err="1">
                <a:latin typeface="Poppins" panose="00000500000000000000" pitchFamily="2" charset="0"/>
              </a:rPr>
              <a:t>HateCheck</a:t>
            </a: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5" name="Picture 4" descr="A screenshot of a test case&#10;&#10;Description automatically generated with low confidence">
            <a:extLst>
              <a:ext uri="{FF2B5EF4-FFF2-40B4-BE49-F238E27FC236}">
                <a16:creationId xmlns:a16="http://schemas.microsoft.com/office/drawing/2014/main" id="{B0D6B816-3504-D84E-8B57-4384CBA40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" y="1563172"/>
            <a:ext cx="5723650" cy="4849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1EE939-6397-4D4C-AD29-718075ADAD27}"/>
              </a:ext>
            </a:extLst>
          </p:cNvPr>
          <p:cNvSpPr txBox="1"/>
          <p:nvPr/>
        </p:nvSpPr>
        <p:spPr>
          <a:xfrm>
            <a:off x="6594764" y="1600964"/>
            <a:ext cx="5001491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Poppins" pitchFamily="2" charset="77"/>
                <a:cs typeface="Poppins" pitchFamily="2" charset="77"/>
              </a:rPr>
              <a:t>HateCheck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 (</a:t>
            </a:r>
            <a:r>
              <a:rPr lang="en-US" sz="1600" dirty="0" err="1">
                <a:latin typeface="Poppins" pitchFamily="2" charset="77"/>
                <a:cs typeface="Poppins" pitchFamily="2" charset="77"/>
              </a:rPr>
              <a:t>static.tsv</a:t>
            </a:r>
            <a:r>
              <a:rPr lang="en-US" sz="1600" dirty="0">
                <a:latin typeface="Poppins" pitchFamily="2" charset="77"/>
                <a:cs typeface="Poppins" pitchFamily="2" charset="77"/>
              </a:rPr>
              <a:t>) covers 29 functionalities in 11 classes with a total of 3,728 test cases.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Derogation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Threatening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Slur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Profanity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Pronoun 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Negation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Phrasing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Non-hate group identifier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Counter speech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Abuse against non-protected targets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Spelling variations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538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Evaluation: </a:t>
            </a:r>
            <a:r>
              <a:rPr lang="en-GB" b="1" dirty="0" err="1">
                <a:latin typeface="Poppins" panose="00000500000000000000" pitchFamily="2" charset="0"/>
              </a:rPr>
              <a:t>HateCheck</a:t>
            </a: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F838C3-E8C2-2445-BCC0-037E6B756677}"/>
              </a:ext>
            </a:extLst>
          </p:cNvPr>
          <p:cNvGrpSpPr/>
          <p:nvPr/>
        </p:nvGrpSpPr>
        <p:grpSpPr>
          <a:xfrm>
            <a:off x="6246677" y="856590"/>
            <a:ext cx="5723650" cy="5555898"/>
            <a:chOff x="6246677" y="856590"/>
            <a:chExt cx="5723650" cy="5555898"/>
          </a:xfrm>
        </p:grpSpPr>
        <p:pic>
          <p:nvPicPr>
            <p:cNvPr id="5" name="Picture 4" descr="A screenshot of a test case&#10;&#10;Description automatically generated with low confidence">
              <a:extLst>
                <a:ext uri="{FF2B5EF4-FFF2-40B4-BE49-F238E27FC236}">
                  <a16:creationId xmlns:a16="http://schemas.microsoft.com/office/drawing/2014/main" id="{B0D6B816-3504-D84E-8B57-4384CBA4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677" y="856590"/>
              <a:ext cx="5723650" cy="4849316"/>
            </a:xfrm>
            <a:prstGeom prst="rect">
              <a:avLst/>
            </a:prstGeom>
          </p:spPr>
        </p:pic>
        <p:pic>
          <p:nvPicPr>
            <p:cNvPr id="8" name="Picture 7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1F76F346-43AF-A34A-BD8F-7FFD02C1B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149" y="1373296"/>
              <a:ext cx="5683178" cy="503919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92CFF5-070F-A546-AFFC-F1301A65974E}"/>
              </a:ext>
            </a:extLst>
          </p:cNvPr>
          <p:cNvSpPr txBox="1"/>
          <p:nvPr/>
        </p:nvSpPr>
        <p:spPr>
          <a:xfrm>
            <a:off x="540328" y="1534083"/>
            <a:ext cx="5001491" cy="4501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Poppins" pitchFamily="2" charset="77"/>
                <a:cs typeface="Poppins" pitchFamily="2" charset="77"/>
              </a:rPr>
              <a:t>Among the functionalities, three cases specially relate to bias: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Derogation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Threatening Language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Slur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Profanity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Pronoun reference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Negation (negated hateful statement)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Phrasing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Poppins" pitchFamily="2" charset="77"/>
                <a:cs typeface="Poppins" pitchFamily="2" charset="77"/>
              </a:rPr>
              <a:t>Non-hate group identifier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Counter speech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Abuse against non-protected targets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itchFamily="2" charset="77"/>
                <a:cs typeface="Poppins" pitchFamily="2" charset="77"/>
              </a:rPr>
              <a:t>Spelling variations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035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>
                <a:latin typeface="Poppins" panose="00000500000000000000" pitchFamily="2" charset="0"/>
              </a:rPr>
              <a:t>Team rankings by AAA Score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ACCA5-8420-9846-9BAC-7CED3D407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50" y="2478314"/>
            <a:ext cx="9524988" cy="1088570"/>
          </a:xfrm>
          <a:prstGeom prst="rect">
            <a:avLst/>
          </a:prstGeom>
        </p:spPr>
      </p:pic>
      <p:pic>
        <p:nvPicPr>
          <p:cNvPr id="7" name="Picture 6" descr="A picture containing text, font, diagram, screenshot&#10;&#10;Description automatically generated">
            <a:extLst>
              <a:ext uri="{FF2B5EF4-FFF2-40B4-BE49-F238E27FC236}">
                <a16:creationId xmlns:a16="http://schemas.microsoft.com/office/drawing/2014/main" id="{DBCD4595-0E59-C54B-A7E7-DAB4AAE65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50" y="3855308"/>
            <a:ext cx="8061045" cy="25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28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08C6EE-A253-DB00-6ADC-896A6F5D3C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-425450"/>
            <a:ext cx="10515600" cy="346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oppins SemiBold" panose="00000700000000000000" pitchFamily="50" charset="0"/>
                <a:ea typeface="+mj-ea"/>
                <a:cs typeface="Poppins SemiBold" panose="00000700000000000000" pitchFamily="50" charset="0"/>
              </a:rPr>
              <a:t>Slide Title 17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730F9A5-09A4-E146-88D5-A34ACDF903EE}"/>
              </a:ext>
            </a:extLst>
          </p:cNvPr>
          <p:cNvSpPr txBox="1">
            <a:spLocks/>
          </p:cNvSpPr>
          <p:nvPr/>
        </p:nvSpPr>
        <p:spPr>
          <a:xfrm>
            <a:off x="412822" y="445512"/>
            <a:ext cx="4800202" cy="1088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800" dirty="0">
                <a:solidFill>
                  <a:schemeClr val="bg2"/>
                </a:solidFill>
                <a:latin typeface="Poppins" panose="00000500000000000000" pitchFamily="2" charset="0"/>
              </a:rPr>
              <a:t>Data Challenge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b="1" dirty="0">
                <a:latin typeface="Poppins" panose="00000500000000000000" pitchFamily="2" charset="0"/>
              </a:rPr>
              <a:t>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GB" b="1" dirty="0">
              <a:latin typeface="Poppins" panose="00000500000000000000" pitchFamily="2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>
                <a:latin typeface="Poppins" panose="00000500000000000000" pitchFamily="2" charset="0"/>
              </a:rPr>
              <a:t>HateCheck</a:t>
            </a:r>
            <a:r>
              <a:rPr lang="en-GB" sz="1800" dirty="0">
                <a:latin typeface="Poppins" panose="00000500000000000000" pitchFamily="2" charset="0"/>
              </a:rPr>
              <a:t> Test Scores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GB" dirty="0">
              <a:latin typeface="Poppins" panose="00000500000000000000" pitchFamily="2" charset="0"/>
            </a:endParaRPr>
          </a:p>
        </p:txBody>
      </p:sp>
      <p:pic>
        <p:nvPicPr>
          <p:cNvPr id="3" name="Picture 2" descr="A picture containing text, menu, document, pattern&#10;&#10;Description automatically generated">
            <a:extLst>
              <a:ext uri="{FF2B5EF4-FFF2-40B4-BE49-F238E27FC236}">
                <a16:creationId xmlns:a16="http://schemas.microsoft.com/office/drawing/2014/main" id="{47DFB855-1E73-DA4A-8156-613A1FC5F9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" b="53513"/>
          <a:stretch/>
        </p:blipFill>
        <p:spPr>
          <a:xfrm>
            <a:off x="7827597" y="2131247"/>
            <a:ext cx="4456671" cy="4726753"/>
          </a:xfrm>
          <a:prstGeom prst="rect">
            <a:avLst/>
          </a:prstGeom>
        </p:spPr>
      </p:pic>
      <p:pic>
        <p:nvPicPr>
          <p:cNvPr id="7" name="Picture 6" descr="A screenshot of a test case&#10;&#10;Description automatically generated with low confidence">
            <a:extLst>
              <a:ext uri="{FF2B5EF4-FFF2-40B4-BE49-F238E27FC236}">
                <a16:creationId xmlns:a16="http://schemas.microsoft.com/office/drawing/2014/main" id="{99EEFD1A-34FC-1246-9623-CB043CA32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75" y="2008684"/>
            <a:ext cx="5723650" cy="48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434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Custom 7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94E85A0E-8E0A-45F9-81BA-B6ED124559CC}"/>
    </a:ext>
  </a:extLst>
</a:theme>
</file>

<file path=ppt/theme/theme2.xml><?xml version="1.0" encoding="utf-8"?>
<a:theme xmlns:a="http://schemas.openxmlformats.org/drawingml/2006/main" name="Contents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4BB12A69-2195-4393-8DC0-EB9EE8397D91}"/>
    </a:ext>
  </a:extLst>
</a:theme>
</file>

<file path=ppt/theme/theme3.xml><?xml version="1.0" encoding="utf-8"?>
<a:theme xmlns:a="http://schemas.openxmlformats.org/drawingml/2006/main" name="Chapter Headings / Divider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E6697964-0098-45A5-A68F-45809E852513}"/>
    </a:ext>
  </a:extLst>
</a:theme>
</file>

<file path=ppt/theme/theme4.xml><?xml version="1.0" encoding="utf-8"?>
<a:theme xmlns:a="http://schemas.openxmlformats.org/drawingml/2006/main" name="Slide Options">
  <a:themeElements>
    <a:clrScheme name="Custom 1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FF8A77"/>
      </a:accent3>
      <a:accent4>
        <a:srgbClr val="7DFFD3"/>
      </a:accent4>
      <a:accent5>
        <a:srgbClr val="FFB3FF"/>
      </a:accent5>
      <a:accent6>
        <a:srgbClr val="FFF388"/>
      </a:accent6>
      <a:hlink>
        <a:srgbClr val="1C46C0"/>
      </a:hlink>
      <a:folHlink>
        <a:srgbClr val="FF8A77"/>
      </a:folHlink>
    </a:clrScheme>
    <a:fontScheme name="Custom 2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BF0D45D2-C1FF-4D88-9D45-1B3B67EB2D7C}"/>
    </a:ext>
  </a:extLst>
</a:theme>
</file>

<file path=ppt/theme/theme5.xml><?xml version="1.0" encoding="utf-8"?>
<a:theme xmlns:a="http://schemas.openxmlformats.org/drawingml/2006/main" name="End Slides">
  <a:themeElements>
    <a:clrScheme name="Open University ">
      <a:dk1>
        <a:srgbClr val="060645"/>
      </a:dk1>
      <a:lt1>
        <a:srgbClr val="FFFFFF"/>
      </a:lt1>
      <a:dk2>
        <a:srgbClr val="060645"/>
      </a:dk2>
      <a:lt2>
        <a:srgbClr val="FEFFFF"/>
      </a:lt2>
      <a:accent1>
        <a:srgbClr val="1C46C0"/>
      </a:accent1>
      <a:accent2>
        <a:srgbClr val="66EEFA"/>
      </a:accent2>
      <a:accent3>
        <a:srgbClr val="7DFFD3"/>
      </a:accent3>
      <a:accent4>
        <a:srgbClr val="FF8A77"/>
      </a:accent4>
      <a:accent5>
        <a:srgbClr val="FFB3FF"/>
      </a:accent5>
      <a:accent6>
        <a:srgbClr val="FFF388"/>
      </a:accent6>
      <a:hlink>
        <a:srgbClr val="FF8A77"/>
      </a:hlink>
      <a:folHlink>
        <a:srgbClr val="7DFFD3"/>
      </a:folHlink>
    </a:clrScheme>
    <a:fontScheme name="OU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_Powerpoint Template_England_Accessable.potx" id="{2A2DC71C-83A7-4503-A10A-9A2277307DA4}" vid="{CB3D32D0-10AB-4988-B46F-32A3F4ABFA9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476828-269d-41e7-8c7f-463a607b843c" xsi:nil="true"/>
    <lcf76f155ced4ddcb4097134ff3c332f xmlns="4ed73a0e-c0f4-4682-9833-b80ae4bd077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E7A8613C21C848AD2F91B91A9AAB64" ma:contentTypeVersion="20" ma:contentTypeDescription="Create a new document." ma:contentTypeScope="" ma:versionID="c1d9353f12382b36ac3f9f5b2f1dd716">
  <xsd:schema xmlns:xsd="http://www.w3.org/2001/XMLSchema" xmlns:xs="http://www.w3.org/2001/XMLSchema" xmlns:p="http://schemas.microsoft.com/office/2006/metadata/properties" xmlns:ns2="4ed73a0e-c0f4-4682-9833-b80ae4bd0773" xmlns:ns3="23060362-3cc1-48ff-8e33-88570e39b161" xmlns:ns4="e4476828-269d-41e7-8c7f-463a607b843c" targetNamespace="http://schemas.microsoft.com/office/2006/metadata/properties" ma:root="true" ma:fieldsID="c254bfd5ec353ffdfb8a6f8fbb6c5717" ns2:_="" ns3:_="" ns4:_="">
    <xsd:import namespace="4ed73a0e-c0f4-4682-9833-b80ae4bd0773"/>
    <xsd:import namespace="23060362-3cc1-48ff-8e33-88570e39b161"/>
    <xsd:import namespace="e4476828-269d-41e7-8c7f-463a607b84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4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d73a0e-c0f4-4682-9833-b80ae4bd07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fb35f09-1364-44fa-bda6-079b81d03a2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60362-3cc1-48ff-8e33-88570e39b16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476828-269d-41e7-8c7f-463a607b843c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d206e9e1-5a8f-47ca-9c1f-db2539ee6553}" ma:internalName="TaxCatchAll" ma:showField="CatchAllData" ma:web="23060362-3cc1-48ff-8e33-88570e39b1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1F123D-72E4-47AA-AF87-050EE8541186}">
  <ds:schemaRefs>
    <ds:schemaRef ds:uri="37366ac4-c030-4543-8cc8-88329e81ec50"/>
    <ds:schemaRef ds:uri="4ed73a0e-c0f4-4682-9833-b80ae4bd0773"/>
    <ds:schemaRef ds:uri="a4bbcd8a-0e99-45ba-ba54-c1f6b28a9aac"/>
    <ds:schemaRef ds:uri="e4476828-269d-41e7-8c7f-463a607b84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DD03CB-2A88-4644-BBA9-D7ABCC1D4135}">
  <ds:schemaRefs>
    <ds:schemaRef ds:uri="23060362-3cc1-48ff-8e33-88570e39b161"/>
    <ds:schemaRef ds:uri="4ed73a0e-c0f4-4682-9833-b80ae4bd0773"/>
    <ds:schemaRef ds:uri="e4476828-269d-41e7-8c7f-463a607b84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66CD3E3-2AD4-4BFA-B062-CD9F3FC377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558</Words>
  <Application>Microsoft Macintosh PowerPoint</Application>
  <PresentationFormat>Widescreen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Menlo</vt:lpstr>
      <vt:lpstr>Poppins</vt:lpstr>
      <vt:lpstr>Poppins SemiBold</vt:lpstr>
      <vt:lpstr>Covers</vt:lpstr>
      <vt:lpstr>Contents Slides</vt:lpstr>
      <vt:lpstr>Chapter Headings / Dividers</vt:lpstr>
      <vt:lpstr>Slide Options</vt:lpstr>
      <vt:lpstr>End Slides</vt:lpstr>
      <vt:lpstr>Slide Title 2</vt:lpstr>
      <vt:lpstr>Guidance Slide 8</vt:lpstr>
      <vt:lpstr>Slide Title 28</vt:lpstr>
      <vt:lpstr>Slide Title 17</vt:lpstr>
      <vt:lpstr>Slide Title 14</vt:lpstr>
      <vt:lpstr>Slide Title 17</vt:lpstr>
      <vt:lpstr>Slide Title 17</vt:lpstr>
      <vt:lpstr>Slide Title 17</vt:lpstr>
      <vt:lpstr>Slide Title 17</vt:lpstr>
      <vt:lpstr>Slide Title 17</vt:lpstr>
    </vt:vector>
  </TitlesOfParts>
  <Manager/>
  <Company>The Open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 Master PowerPoint Template</dc:title>
  <dc:subject>OU Master PowerPoint Template with accessibility guidance and best practice tips</dc:subject>
  <dc:creator>brand-enquiries@open.ac.uk</dc:creator>
  <cp:keywords>OU Master PowerPoint Template</cp:keywords>
  <dc:description/>
  <cp:lastModifiedBy>Paula.Reyero-Lobo</cp:lastModifiedBy>
  <cp:revision>16</cp:revision>
  <dcterms:created xsi:type="dcterms:W3CDTF">2022-10-21T14:33:01Z</dcterms:created>
  <dcterms:modified xsi:type="dcterms:W3CDTF">2023-07-12T11:57:19Z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0x01010003E7A8613C21C848AD2F91B91A9AAB64</vt:lpwstr>
  </property>
  <property fmtid="{D5CDD505-2E9C-101B-9397-08002B2CF9AE}" pid="3" name="MediaServiceImageTags">
    <vt:lpwstr/>
  </property>
</Properties>
</file>